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 id="369" r:id="rId121"/>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8FB"/>
          </a:solidFill>
        </a:fill>
      </a:tcStyle>
    </a:wholeTbl>
    <a:band2H>
      <a:tcTxStyle b="def" i="def"/>
      <a:tcStyle>
        <a:tcBdr/>
        <a:fill>
          <a:solidFill>
            <a:srgbClr val="E8EDFD"/>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DBDE"/>
          </a:solidFill>
        </a:fill>
      </a:tcStyle>
    </a:wholeTbl>
    <a:band2H>
      <a:tcTxStyle b="def" i="def"/>
      <a:tcStyle>
        <a:tcBdr/>
        <a:fill>
          <a:solidFill>
            <a:srgbClr val="EBEE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FFCD"/>
          </a:solidFill>
        </a:fill>
      </a:tcStyle>
    </a:wholeTbl>
    <a:band2H>
      <a:tcTxStyle b="def" i="def"/>
      <a:tcStyle>
        <a:tcBdr/>
        <a:fill>
          <a:solidFill>
            <a:srgbClr val="FCFF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 Id="rId115" Type="http://schemas.openxmlformats.org/officeDocument/2006/relationships/slide" Target="slides/slide108.xml"/><Relationship Id="rId116" Type="http://schemas.openxmlformats.org/officeDocument/2006/relationships/slide" Target="slides/slide109.xml"/><Relationship Id="rId117" Type="http://schemas.openxmlformats.org/officeDocument/2006/relationships/slide" Target="slides/slide110.xml"/><Relationship Id="rId118" Type="http://schemas.openxmlformats.org/officeDocument/2006/relationships/slide" Target="slides/slide111.xml"/><Relationship Id="rId119" Type="http://schemas.openxmlformats.org/officeDocument/2006/relationships/slide" Target="slides/slide112.xml"/><Relationship Id="rId120" Type="http://schemas.openxmlformats.org/officeDocument/2006/relationships/slide" Target="slides/slide113.xml"/><Relationship Id="rId121" Type="http://schemas.openxmlformats.org/officeDocument/2006/relationships/slide" Target="slides/slide11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06" name="Shape 106"/>
          <p:cNvSpPr/>
          <p:nvPr>
            <p:ph type="sldImg"/>
          </p:nvPr>
        </p:nvSpPr>
        <p:spPr>
          <a:xfrm>
            <a:off x="1143000" y="685800"/>
            <a:ext cx="4572000" cy="3429000"/>
          </a:xfrm>
          <a:prstGeom prst="rect">
            <a:avLst/>
          </a:prstGeom>
        </p:spPr>
        <p:txBody>
          <a:bodyPr/>
          <a:lstStyle/>
          <a:p>
            <a:pPr/>
          </a:p>
        </p:txBody>
      </p:sp>
      <p:sp>
        <p:nvSpPr>
          <p:cNvPr id="107" name="Shape 10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Title Text"/>
          <p:cNvSpPr txBox="1"/>
          <p:nvPr>
            <p:ph type="title"/>
          </p:nvPr>
        </p:nvSpPr>
        <p:spPr>
          <a:xfrm>
            <a:off x="311708" y="744574"/>
            <a:ext cx="8520601" cy="2052601"/>
          </a:xfrm>
          <a:prstGeom prst="rect">
            <a:avLst/>
          </a:prstGeom>
        </p:spPr>
        <p:txBody>
          <a:bodyPr anchor="b"/>
          <a:lstStyle>
            <a:lvl1pPr algn="ctr">
              <a:defRPr sz="5200"/>
            </a:lvl1pPr>
          </a:lstStyle>
          <a:p>
            <a:pPr/>
            <a:r>
              <a:t>Title Text</a:t>
            </a:r>
          </a:p>
        </p:txBody>
      </p:sp>
      <p:sp>
        <p:nvSpPr>
          <p:cNvPr id="12" name="Body Level One…"/>
          <p:cNvSpPr txBox="1"/>
          <p:nvPr>
            <p:ph type="body" sz="quarter" idx="1"/>
          </p:nvPr>
        </p:nvSpPr>
        <p:spPr>
          <a:xfrm>
            <a:off x="311699" y="2834125"/>
            <a:ext cx="8520602" cy="792601"/>
          </a:xfrm>
          <a:prstGeom prst="rect">
            <a:avLst/>
          </a:prstGeom>
        </p:spPr>
        <p:txBody>
          <a:bodyPr/>
          <a:lstStyle>
            <a:lvl1pPr marL="342900" indent="-228600" algn="ctr">
              <a:lnSpc>
                <a:spcPct val="100000"/>
              </a:lnSpc>
              <a:buClrTx/>
              <a:buSzTx/>
              <a:buFontTx/>
              <a:buNone/>
              <a:defRPr sz="2800"/>
            </a:lvl1pPr>
            <a:lvl2pPr marL="342900" indent="254000" algn="ctr">
              <a:lnSpc>
                <a:spcPct val="100000"/>
              </a:lnSpc>
              <a:buClrTx/>
              <a:buSzTx/>
              <a:buFontTx/>
              <a:buNone/>
              <a:defRPr sz="2800"/>
            </a:lvl2pPr>
            <a:lvl3pPr marL="342900" indent="711200" algn="ctr">
              <a:lnSpc>
                <a:spcPct val="100000"/>
              </a:lnSpc>
              <a:buClrTx/>
              <a:buSzTx/>
              <a:buFontTx/>
              <a:buNone/>
              <a:defRPr sz="2800"/>
            </a:lvl3pPr>
            <a:lvl4pPr marL="342900" indent="1168400" algn="ctr">
              <a:lnSpc>
                <a:spcPct val="100000"/>
              </a:lnSpc>
              <a:buClrTx/>
              <a:buSzTx/>
              <a:buFontTx/>
              <a:buNone/>
              <a:defRPr sz="2800"/>
            </a:lvl4pPr>
            <a:lvl5pPr marL="342900" indent="1625600" algn="ctr">
              <a:lnSpc>
                <a:spcPct val="100000"/>
              </a:lnSpc>
              <a:buClrTx/>
              <a:buSzTx/>
              <a:buFontTx/>
              <a:buNone/>
              <a:defRPr sz="28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91" name="xx%"/>
          <p:cNvSpPr txBox="1"/>
          <p:nvPr>
            <p:ph type="title" hasCustomPrompt="1"/>
          </p:nvPr>
        </p:nvSpPr>
        <p:spPr>
          <a:xfrm>
            <a:off x="311699" y="1106125"/>
            <a:ext cx="8520602" cy="1963500"/>
          </a:xfrm>
          <a:prstGeom prst="rect">
            <a:avLst/>
          </a:prstGeom>
        </p:spPr>
        <p:txBody>
          <a:bodyPr anchor="b"/>
          <a:lstStyle>
            <a:lvl1pPr algn="ctr">
              <a:defRPr sz="12000"/>
            </a:lvl1pPr>
          </a:lstStyle>
          <a:p>
            <a:pPr/>
            <a:r>
              <a:t>xx%</a:t>
            </a:r>
          </a:p>
        </p:txBody>
      </p:sp>
      <p:sp>
        <p:nvSpPr>
          <p:cNvPr id="92" name="Body Level One…"/>
          <p:cNvSpPr txBox="1"/>
          <p:nvPr>
            <p:ph type="body" sz="half" idx="1"/>
          </p:nvPr>
        </p:nvSpPr>
        <p:spPr>
          <a:xfrm>
            <a:off x="311699" y="3152225"/>
            <a:ext cx="8520602" cy="1300800"/>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9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0" name="Title Text"/>
          <p:cNvSpPr txBox="1"/>
          <p:nvPr>
            <p:ph type="title"/>
          </p:nvPr>
        </p:nvSpPr>
        <p:spPr>
          <a:xfrm>
            <a:off x="311699" y="2150849"/>
            <a:ext cx="8520602" cy="841801"/>
          </a:xfrm>
          <a:prstGeom prst="rect">
            <a:avLst/>
          </a:prstGeom>
        </p:spPr>
        <p:txBody>
          <a:bodyPr anchor="ctr"/>
          <a:lstStyle>
            <a:lvl1pPr algn="ctr">
              <a:defRPr sz="3600"/>
            </a:lvl1pPr>
          </a:lstStyle>
          <a:p>
            <a:pPr/>
            <a:r>
              <a:t>Title Text</a:t>
            </a:r>
          </a:p>
        </p:txBody>
      </p:sp>
      <p:sp>
        <p:nvSpPr>
          <p:cNvPr id="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28" name="Title Text"/>
          <p:cNvSpPr txBox="1"/>
          <p:nvPr>
            <p:ph type="title"/>
          </p:nvPr>
        </p:nvSpPr>
        <p:spPr>
          <a:prstGeom prst="rect">
            <a:avLst/>
          </a:prstGeom>
        </p:spPr>
        <p:txBody>
          <a:bodyPr/>
          <a:lstStyle/>
          <a:p>
            <a:pPr/>
            <a:r>
              <a:t>Title Text</a:t>
            </a:r>
          </a:p>
        </p:txBody>
      </p:sp>
      <p:sp>
        <p:nvSpPr>
          <p:cNvPr id="29"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37" name="Title Text"/>
          <p:cNvSpPr txBox="1"/>
          <p:nvPr>
            <p:ph type="title"/>
          </p:nvPr>
        </p:nvSpPr>
        <p:spPr>
          <a:prstGeom prst="rect">
            <a:avLst/>
          </a:prstGeom>
        </p:spPr>
        <p:txBody>
          <a:bodyPr/>
          <a:lstStyle/>
          <a:p>
            <a:pPr/>
            <a:r>
              <a:t>Title Text</a:t>
            </a:r>
          </a:p>
        </p:txBody>
      </p:sp>
      <p:sp>
        <p:nvSpPr>
          <p:cNvPr id="38" name="Body Level One…"/>
          <p:cNvSpPr txBox="1"/>
          <p:nvPr>
            <p:ph type="body" sz="half" idx="1"/>
          </p:nvPr>
        </p:nvSpPr>
        <p:spPr>
          <a:xfrm>
            <a:off x="311699" y="1152475"/>
            <a:ext cx="3999902" cy="3416400"/>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39" name="Google Shape;23;p5"/>
          <p:cNvSpPr txBox="1"/>
          <p:nvPr>
            <p:ph type="body" sz="half" idx="21"/>
          </p:nvPr>
        </p:nvSpPr>
        <p:spPr>
          <a:xfrm>
            <a:off x="4832399" y="1152475"/>
            <a:ext cx="3999902" cy="3416400"/>
          </a:xfrm>
          <a:prstGeom prst="rect">
            <a:avLst/>
          </a:prstGeom>
        </p:spPr>
        <p:txBody>
          <a:bodyPr/>
          <a:lstStyle/>
          <a:p>
            <a:pPr indent="-317500">
              <a:buSzPts val="1400"/>
              <a:defRPr sz="1400"/>
            </a:pP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55" name="Title Text"/>
          <p:cNvSpPr txBox="1"/>
          <p:nvPr>
            <p:ph type="title"/>
          </p:nvPr>
        </p:nvSpPr>
        <p:spPr>
          <a:xfrm>
            <a:off x="311699" y="555600"/>
            <a:ext cx="2808001" cy="755700"/>
          </a:xfrm>
          <a:prstGeom prst="rect">
            <a:avLst/>
          </a:prstGeom>
        </p:spPr>
        <p:txBody>
          <a:bodyPr anchor="b"/>
          <a:lstStyle>
            <a:lvl1pPr>
              <a:defRPr sz="2400"/>
            </a:lvl1pPr>
          </a:lstStyle>
          <a:p>
            <a:pPr/>
            <a:r>
              <a:t>Title Text</a:t>
            </a:r>
          </a:p>
        </p:txBody>
      </p:sp>
      <p:sp>
        <p:nvSpPr>
          <p:cNvPr id="56" name="Body Level One…"/>
          <p:cNvSpPr txBox="1"/>
          <p:nvPr>
            <p:ph type="body" sz="quarter" idx="1"/>
          </p:nvPr>
        </p:nvSpPr>
        <p:spPr>
          <a:xfrm>
            <a:off x="311699" y="1389599"/>
            <a:ext cx="2808001" cy="31794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64" name="Title Text"/>
          <p:cNvSpPr txBox="1"/>
          <p:nvPr>
            <p:ph type="title"/>
          </p:nvPr>
        </p:nvSpPr>
        <p:spPr>
          <a:xfrm>
            <a:off x="490250" y="450149"/>
            <a:ext cx="6367801" cy="4090801"/>
          </a:xfrm>
          <a:prstGeom prst="rect">
            <a:avLst/>
          </a:prstGeom>
        </p:spPr>
        <p:txBody>
          <a:bodyPr anchor="ctr"/>
          <a:lstStyle>
            <a:lvl1pPr>
              <a:defRPr sz="4800"/>
            </a:lvl1pPr>
          </a:lstStyle>
          <a:p>
            <a:pPr/>
            <a:r>
              <a:t>Title Text</a:t>
            </a:r>
          </a:p>
        </p:txBody>
      </p:sp>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72" name="Google Shape;36;p9"/>
          <p:cNvSpPr/>
          <p:nvPr/>
        </p:nvSpPr>
        <p:spPr>
          <a:xfrm>
            <a:off x="4572000" y="-125"/>
            <a:ext cx="4572000" cy="5143501"/>
          </a:xfrm>
          <a:prstGeom prst="rect">
            <a:avLst/>
          </a:prstGeom>
          <a:solidFill>
            <a:srgbClr val="EEEEEE"/>
          </a:solidFill>
          <a:ln w="12700">
            <a:miter lim="400000"/>
          </a:ln>
        </p:spPr>
        <p:txBody>
          <a:bodyPr lIns="0" tIns="0" rIns="0" bIns="0" anchor="ctr"/>
          <a:lstStyle/>
          <a:p>
            <a:pPr/>
          </a:p>
        </p:txBody>
      </p:sp>
      <p:sp>
        <p:nvSpPr>
          <p:cNvPr id="73" name="Title Text"/>
          <p:cNvSpPr txBox="1"/>
          <p:nvPr>
            <p:ph type="title"/>
          </p:nvPr>
        </p:nvSpPr>
        <p:spPr>
          <a:xfrm>
            <a:off x="265500" y="1233175"/>
            <a:ext cx="4045200" cy="1482301"/>
          </a:xfrm>
          <a:prstGeom prst="rect">
            <a:avLst/>
          </a:prstGeom>
        </p:spPr>
        <p:txBody>
          <a:bodyPr anchor="b"/>
          <a:lstStyle>
            <a:lvl1pPr algn="ctr">
              <a:defRPr sz="4200"/>
            </a:lvl1pPr>
          </a:lstStyle>
          <a:p>
            <a:pPr/>
            <a:r>
              <a:t>Title Text</a:t>
            </a:r>
          </a:p>
        </p:txBody>
      </p:sp>
      <p:sp>
        <p:nvSpPr>
          <p:cNvPr id="74" name="Body Level One…"/>
          <p:cNvSpPr txBox="1"/>
          <p:nvPr>
            <p:ph type="body" sz="quarter" idx="1"/>
          </p:nvPr>
        </p:nvSpPr>
        <p:spPr>
          <a:xfrm>
            <a:off x="265500" y="2803075"/>
            <a:ext cx="4045200" cy="1235101"/>
          </a:xfrm>
          <a:prstGeom prst="rect">
            <a:avLst/>
          </a:prstGeom>
        </p:spPr>
        <p:txBody>
          <a:bodyPr/>
          <a:lstStyle>
            <a:lvl1pPr marL="342900" indent="-228600" algn="ctr">
              <a:lnSpc>
                <a:spcPct val="100000"/>
              </a:lnSpc>
              <a:buClrTx/>
              <a:buSzTx/>
              <a:buFontTx/>
              <a:buNone/>
              <a:defRPr sz="2100"/>
            </a:lvl1pPr>
            <a:lvl2pPr marL="342900" indent="254000" algn="ctr">
              <a:lnSpc>
                <a:spcPct val="100000"/>
              </a:lnSpc>
              <a:buClrTx/>
              <a:buSzTx/>
              <a:buFontTx/>
              <a:buNone/>
              <a:defRPr sz="2100"/>
            </a:lvl2pPr>
            <a:lvl3pPr marL="342900" indent="711200" algn="ctr">
              <a:lnSpc>
                <a:spcPct val="100000"/>
              </a:lnSpc>
              <a:buClrTx/>
              <a:buSzTx/>
              <a:buFontTx/>
              <a:buNone/>
              <a:defRPr sz="2100"/>
            </a:lvl3pPr>
            <a:lvl4pPr marL="342900" indent="1168400" algn="ctr">
              <a:lnSpc>
                <a:spcPct val="100000"/>
              </a:lnSpc>
              <a:buClrTx/>
              <a:buSzTx/>
              <a:buFontTx/>
              <a:buNone/>
              <a:defRPr sz="2100"/>
            </a:lvl4pPr>
            <a:lvl5pPr marL="342900" indent="1625600" algn="ctr">
              <a:lnSpc>
                <a:spcPct val="100000"/>
              </a:lnSpc>
              <a:buClrTx/>
              <a:buSzTx/>
              <a:buFontTx/>
              <a:buNone/>
              <a:defRPr sz="2100"/>
            </a:lvl5pPr>
          </a:lstStyle>
          <a:p>
            <a:pPr/>
            <a:r>
              <a:t>Body Level One</a:t>
            </a:r>
          </a:p>
          <a:p>
            <a:pPr lvl="1"/>
            <a:r>
              <a:t>Body Level Two</a:t>
            </a:r>
          </a:p>
          <a:p>
            <a:pPr lvl="2"/>
            <a:r>
              <a:t>Body Level Three</a:t>
            </a:r>
          </a:p>
          <a:p>
            <a:pPr lvl="3"/>
            <a:r>
              <a:t>Body Level Four</a:t>
            </a:r>
          </a:p>
          <a:p>
            <a:pPr lvl="4"/>
            <a:r>
              <a:t>Body Level Five</a:t>
            </a:r>
          </a:p>
        </p:txBody>
      </p:sp>
      <p:sp>
        <p:nvSpPr>
          <p:cNvPr id="75" name="Google Shape;39;p9"/>
          <p:cNvSpPr txBox="1"/>
          <p:nvPr>
            <p:ph type="body" sz="half" idx="21"/>
          </p:nvPr>
        </p:nvSpPr>
        <p:spPr>
          <a:xfrm>
            <a:off x="4939500" y="724074"/>
            <a:ext cx="3837000" cy="3695102"/>
          </a:xfrm>
          <a:prstGeom prst="rect">
            <a:avLst/>
          </a:prstGeom>
        </p:spPr>
        <p:txBody>
          <a:bodyPr anchor="ctr"/>
          <a:lstStyle/>
          <a:p>
            <a:pP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83" name="Body Level One…"/>
          <p:cNvSpPr txBox="1"/>
          <p:nvPr>
            <p:ph type="body" sz="quarter" idx="1"/>
          </p:nvPr>
        </p:nvSpPr>
        <p:spPr>
          <a:xfrm>
            <a:off x="311699" y="4230575"/>
            <a:ext cx="5998802" cy="605101"/>
          </a:xfrm>
          <a:prstGeom prst="rect">
            <a:avLst/>
          </a:prstGeom>
        </p:spPr>
        <p:txBody>
          <a:bodyPr anchor="ctr"/>
          <a:lstStyle>
            <a:lvl1pPr marL="228600" indent="0">
              <a:lnSpc>
                <a:spcPct val="100000"/>
              </a:lnSpc>
              <a:buClrTx/>
              <a:buSzTx/>
              <a:buFontTx/>
              <a:buNone/>
            </a:lvl1pPr>
            <a:lvl2pPr>
              <a:lnSpc>
                <a:spcPct val="100000"/>
              </a:lnSpc>
              <a:buClrTx/>
              <a:buFontTx/>
            </a:lvl2pPr>
            <a:lvl3pPr>
              <a:lnSpc>
                <a:spcPct val="100000"/>
              </a:lnSpc>
              <a:buClrTx/>
              <a:buFontTx/>
            </a:lvl3pPr>
            <a:lvl4pPr>
              <a:lnSpc>
                <a:spcPct val="100000"/>
              </a:lnSpc>
              <a:buClrTx/>
              <a:buFontTx/>
            </a:lvl4pPr>
            <a:lvl5pPr>
              <a:lnSpc>
                <a:spcPct val="100000"/>
              </a:lnSpc>
              <a:buClrTx/>
              <a:buFontTx/>
            </a:lvl5pPr>
          </a:lstStyle>
          <a:p>
            <a:pPr/>
            <a:r>
              <a:t>Body Level One</a:t>
            </a:r>
          </a:p>
          <a:p>
            <a:pPr lvl="1"/>
            <a:r>
              <a:t>Body Level Two</a:t>
            </a:r>
          </a:p>
          <a:p>
            <a:pPr lvl="2"/>
            <a:r>
              <a:t>Body Level Three</a:t>
            </a:r>
          </a:p>
          <a:p>
            <a:pPr lvl="3"/>
            <a:r>
              <a:t>Body Level Four</a:t>
            </a:r>
          </a:p>
          <a:p>
            <a:pPr lvl="4"/>
            <a:r>
              <a:t>Body Level Five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311699" y="445025"/>
            <a:ext cx="8520602" cy="5727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Title Text</a:t>
            </a:r>
          </a:p>
        </p:txBody>
      </p:sp>
      <p:sp>
        <p:nvSpPr>
          <p:cNvPr id="3" name="Body Level One…"/>
          <p:cNvSpPr txBox="1"/>
          <p:nvPr>
            <p:ph type="body" idx="1"/>
          </p:nvPr>
        </p:nvSpPr>
        <p:spPr>
          <a:xfrm>
            <a:off x="311699" y="1152475"/>
            <a:ext cx="8520602" cy="341640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700819"/>
            <a:ext cx="336813" cy="318396"/>
          </a:xfrm>
          <a:prstGeom prst="rect">
            <a:avLst/>
          </a:prstGeom>
          <a:ln w="12700">
            <a:miter lim="400000"/>
          </a:ln>
        </p:spPr>
        <p:txBody>
          <a:bodyPr wrap="none" lIns="91424" tIns="91424" rIns="91424" bIns="91424" anchor="ctr">
            <a:normAutofit fontScale="100000" lnSpcReduction="0"/>
          </a:bodyPr>
          <a:lstStyle>
            <a:lvl1pPr algn="r">
              <a:defRPr sz="1000">
                <a:solidFill>
                  <a:schemeClr val="accent2">
                    <a:lumOff val="21764"/>
                  </a:schemeClr>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1pPr>
      <a:lvl2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2pPr>
      <a:lvl3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3pPr>
      <a:lvl4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4pPr>
      <a:lvl5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5pPr>
      <a:lvl6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6pPr>
      <a:lvl7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7pPr>
      <a:lvl8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8pPr>
      <a:lvl9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9pPr>
    </p:titleStyle>
    <p:bodyStyle>
      <a:lvl1pPr marL="457200" marR="0" indent="-342900"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1pPr>
      <a:lvl2pPr marL="10051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2pPr>
      <a:lvl3pPr marL="14623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3pPr>
      <a:lvl4pPr marL="19195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4pPr>
      <a:lvl5pPr marL="23767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5pPr>
      <a:lvl6pPr marL="28339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6pPr>
      <a:lvl7pPr marL="32911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7pPr>
      <a:lvl8pPr marL="37483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8pPr>
      <a:lvl9pPr marL="4205514" marR="0" indent="-408214" algn="l" defTabSz="914400" rtl="0" latinLnBrk="0">
        <a:lnSpc>
          <a:spcPct val="115000"/>
        </a:lnSpc>
        <a:spcBef>
          <a:spcPts val="0"/>
        </a:spcBef>
        <a:spcAft>
          <a:spcPts val="0"/>
        </a:spcAft>
        <a:buClr>
          <a:schemeClr val="accent2">
            <a:lumOff val="21764"/>
          </a:schemeClr>
        </a:buClr>
        <a:buSzPts val="1800"/>
        <a:buFont typeface="Arial"/>
        <a:buChar char="■"/>
        <a:tabLst/>
        <a:defRPr b="0" baseline="0" cap="none" i="0" spc="0" strike="noStrike" sz="1800" u="none">
          <a:solidFill>
            <a:schemeClr val="accent2">
              <a:lumOff val="21764"/>
            </a:schemeClr>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fonts.google.com/specimen/Space+Grotesk"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10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3.png"/></Relationships>

</file>

<file path=ppt/slides/_rels/slide10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 Id="rId3" Type="http://schemas.openxmlformats.org/officeDocument/2006/relationships/image" Target="../media/image6.png"/></Relationships>

</file>

<file path=ppt/slides/_rels/slide10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 Id="rId3" Type="http://schemas.openxmlformats.org/officeDocument/2006/relationships/image" Target="../media/image6.png"/></Relationships>

</file>

<file path=ppt/slides/_rels/slide10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10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10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10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s>

</file>

<file path=ppt/slides/_rels/slide10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 Id="rId3" Type="http://schemas.openxmlformats.org/officeDocument/2006/relationships/hyperlink" Target="mailto:support@hacktoberfest.com" TargetMode="External"/></Relationships>

</file>

<file path=ppt/slides/_rels/slide10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 Id="rId3" Type="http://schemas.openxmlformats.org/officeDocument/2006/relationships/hyperlink" Target="mailto:support@hacktoberfest.com" TargetMode="External"/></Relationships>

</file>

<file path=ppt/slides/_rels/slide10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hyperlink" Target="mailto:support@hacktoberfest.com" TargetMode="Externa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hyperlink" Target="mailto:support@hacktoberfest.com" TargetMode="External"/></Relationships>

</file>

<file path=ppt/slides/_rels/slide1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hyperlink" Target="mailto:support@hacktoberfest.com" TargetMode="External"/></Relationships>

</file>

<file path=ppt/slides/_rels/slide1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hyperlink" Target="mailto:support@hacktoberfest.com" TargetMode="External"/></Relationships>

</file>

<file path=ppt/slides/_rels/slide1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hyperlink" Target="mailto:support@hacktoberfest.com" TargetMode="External"/></Relationships>

</file>

<file path=ppt/slides/_rels/slide1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hyperlink" Target="mailto:support@hacktoberfest.com" TargetMode="Externa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8.png"/><Relationship Id="rId5" Type="http://schemas.openxmlformats.org/officeDocument/2006/relationships/image" Target="../media/image9.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9.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3.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6.png"/><Relationship Id="rId4" Type="http://schemas.openxmlformats.org/officeDocument/2006/relationships/image" Target="../media/image9.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6.png"/><Relationship Id="rId4" Type="http://schemas.openxmlformats.org/officeDocument/2006/relationships/image" Target="../media/image9.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6.png"/><Relationship Id="rId4" Type="http://schemas.openxmlformats.org/officeDocument/2006/relationships/image" Target="../media/image9.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6.png"/><Relationship Id="rId4" Type="http://schemas.openxmlformats.org/officeDocument/2006/relationships/image" Target="../media/image9.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png"/><Relationship Id="rId3" Type="http://schemas.openxmlformats.org/officeDocument/2006/relationships/image" Target="../media/image21.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png"/><Relationship Id="rId3" Type="http://schemas.openxmlformats.org/officeDocument/2006/relationships/image" Target="../media/image21.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2.png"/><Relationship Id="rId3" Type="http://schemas.openxmlformats.org/officeDocument/2006/relationships/image" Target="../media/image23.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4.png"/><Relationship Id="rId3" Type="http://schemas.openxmlformats.org/officeDocument/2006/relationships/image" Target="../media/image23.png"/></Relationships>

</file>

<file path=ppt/slides/_rels/slide5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14.png"/></Relationships>

</file>

<file path=ppt/slides/_rels/slide6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3.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6.png"/></Relationships>

</file>

<file path=ppt/slides/_rels/slide6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6.png"/></Relationships>

</file>

<file path=ppt/slides/_rels/slide6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 Id="rId3" Type="http://schemas.openxmlformats.org/officeDocument/2006/relationships/image" Target="../media/image3.png"/></Relationships>

</file>

<file path=ppt/slides/_rels/slide6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 Id="rId3" Type="http://schemas.openxmlformats.org/officeDocument/2006/relationships/image" Target="../media/image3.png"/></Relationships>

</file>

<file path=ppt/slides/_rels/slide6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 Id="rId3"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7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 Id="rId3" Type="http://schemas.openxmlformats.org/officeDocument/2006/relationships/image" Target="../media/image6.png"/></Relationships>

</file>

<file path=ppt/slides/_rels/slide7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9.png"/></Relationships>

</file>

<file path=ppt/slides/_rels/slide7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9.png"/></Relationships>

</file>

<file path=ppt/slides/_rels/slide7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9.png"/></Relationships>

</file>

<file path=ppt/slides/_rels/slide7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9.png"/></Relationships>

</file>

<file path=ppt/slides/_rels/slide7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9.png"/></Relationships>

</file>

<file path=ppt/slides/_rels/slide7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9.png"/></Relationships>

</file>

<file path=ppt/slides/_rels/slide7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9.png"/></Relationships>

</file>

<file path=ppt/slides/_rels/slide7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9.png"/></Relationships>

</file>

<file path=ppt/slides/_rels/slide7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8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 Id="rId3" Type="http://schemas.openxmlformats.org/officeDocument/2006/relationships/image" Target="../media/image3.png"/><Relationship Id="rId4" Type="http://schemas.openxmlformats.org/officeDocument/2006/relationships/image" Target="../media/image9.png"/></Relationships>

</file>

<file path=ppt/slides/_rels/slide8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 Id="rId3" Type="http://schemas.openxmlformats.org/officeDocument/2006/relationships/image" Target="../media/image6.png"/><Relationship Id="rId4" Type="http://schemas.openxmlformats.org/officeDocument/2006/relationships/image" Target="../media/image9.png"/></Relationships>

</file>

<file path=ppt/slides/_rels/slide8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6.png"/><Relationship Id="rId4" Type="http://schemas.openxmlformats.org/officeDocument/2006/relationships/image" Target="../media/image9.png"/></Relationships>

</file>

<file path=ppt/slides/_rels/slide8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9.png"/></Relationships>

</file>

<file path=ppt/slides/_rels/slide8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9.png"/></Relationships>

</file>

<file path=ppt/slides/_rels/slide8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9.png"/></Relationships>

</file>

<file path=ppt/slides/_rels/slide8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9.png"/></Relationships>

</file>

<file path=ppt/slides/_rels/slide8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8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8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9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9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9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9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9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9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9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9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9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9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9" name="Google Shape;55;p13"/>
          <p:cNvSpPr txBox="1"/>
          <p:nvPr>
            <p:ph type="ctrTitle"/>
          </p:nvPr>
        </p:nvSpPr>
        <p:spPr>
          <a:xfrm>
            <a:off x="694724" y="893874"/>
            <a:ext cx="7543149" cy="2747967"/>
          </a:xfrm>
          <a:prstGeom prst="rect">
            <a:avLst/>
          </a:prstGeom>
        </p:spPr>
        <p:txBody>
          <a:bodyPr lIns="0" tIns="0" rIns="0" bIns="0"/>
          <a:lstStyle/>
          <a:p>
            <a:pPr algn="l" defTabSz="566927">
              <a:defRPr sz="4526">
                <a:solidFill>
                  <a:srgbClr val="183718"/>
                </a:solidFill>
                <a:latin typeface="Space Grotesk Light Medium"/>
                <a:ea typeface="Space Grotesk Light Medium"/>
                <a:cs typeface="Space Grotesk Light Medium"/>
                <a:sym typeface="Space Grotesk Light Medium"/>
              </a:defRPr>
            </a:pPr>
            <a:r>
              <a:t>Please download </a:t>
            </a:r>
            <a:r>
              <a:rPr u="sng">
                <a:solidFill>
                  <a:schemeClr val="accent5"/>
                </a:solidFill>
                <a:uFill>
                  <a:solidFill>
                    <a:schemeClr val="accent5"/>
                  </a:solidFill>
                </a:uFill>
                <a:hlinkClick r:id="rId2" invalidUrl="" action="" tgtFrame="" tooltip="" history="1" highlightClick="0" endSnd="0"/>
              </a:rPr>
              <a:t>Space Grotesk</a:t>
            </a:r>
            <a:r>
              <a:t> from google fonts before using this template.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85" name="Google Shape;152;p21" descr="Google Shape;152;p21"/>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86" name="Google Shape;153;p21" descr="Google Shape;153;p2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87" name="Google Shape;154;p21"/>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88" name="Google Shape;155;p2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89" name="Google Shape;156;p21"/>
          <p:cNvSpPr txBox="1"/>
          <p:nvPr>
            <p:ph type="sldNum" sz="quarter" idx="4294967295"/>
          </p:nvPr>
        </p:nvSpPr>
        <p:spPr>
          <a:xfrm>
            <a:off x="8152680" y="4646000"/>
            <a:ext cx="29334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90" name="Google Shape;157;p21"/>
          <p:cNvSpPr txBox="1"/>
          <p:nvPr/>
        </p:nvSpPr>
        <p:spPr>
          <a:xfrm>
            <a:off x="701941"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91" name="Google Shape;158;p21"/>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92" name="Google Shape;159;p21"/>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93" name="Google Shape;160;p21"/>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0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403" name="Google Shape;1640;p111" descr="Google Shape;1640;p111"/>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04" name="Google Shape;1641;p111"/>
          <p:cNvSpPr txBox="1"/>
          <p:nvPr>
            <p:ph type="ctrTitle"/>
          </p:nvPr>
        </p:nvSpPr>
        <p:spPr>
          <a:xfrm>
            <a:off x="695238" y="1056439"/>
            <a:ext cx="7752899" cy="569402"/>
          </a:xfrm>
          <a:prstGeom prst="rect">
            <a:avLst/>
          </a:prstGeom>
        </p:spPr>
        <p:txBody>
          <a:bodyPr lIns="0" tIns="0" rIns="0" bIns="0"/>
          <a:lstStyle>
            <a:lvl1pPr algn="l"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405" name="Google Shape;1642;p111"/>
          <p:cNvSpPr txBox="1"/>
          <p:nvPr/>
        </p:nvSpPr>
        <p:spPr>
          <a:xfrm>
            <a:off x="695850" y="1778243"/>
            <a:ext cx="7661475" cy="230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68680">
              <a:defRPr sz="2375">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a:t>
            </a:r>
          </a:p>
        </p:txBody>
      </p:sp>
      <p:pic>
        <p:nvPicPr>
          <p:cNvPr id="1406" name="Google Shape;1643;p111" descr="Google Shape;1643;p11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407" name="Google Shape;1644;p111"/>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408" name="Google Shape;1645;p11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409" name="Google Shape;1646;p111"/>
          <p:cNvSpPr txBox="1"/>
          <p:nvPr>
            <p:ph type="sldNum" sz="quarter" idx="4294967295"/>
          </p:nvPr>
        </p:nvSpPr>
        <p:spPr>
          <a:xfrm>
            <a:off x="8123876" y="4646000"/>
            <a:ext cx="35094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10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411" name="Google Shape;1651;p112" descr="Google Shape;1651;p112"/>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12" name="Google Shape;1652;p112"/>
          <p:cNvSpPr txBox="1"/>
          <p:nvPr>
            <p:ph type="ctrTitle"/>
          </p:nvPr>
        </p:nvSpPr>
        <p:spPr>
          <a:xfrm>
            <a:off x="695238" y="1056439"/>
            <a:ext cx="7752899" cy="569402"/>
          </a:xfrm>
          <a:prstGeom prst="rect">
            <a:avLst/>
          </a:prstGeom>
        </p:spPr>
        <p:txBody>
          <a:bodyPr lIns="0" tIns="0" rIns="0" bIns="0"/>
          <a:lstStyle>
            <a:lvl1pPr algn="l"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413" name="Google Shape;1653;p112"/>
          <p:cNvSpPr txBox="1"/>
          <p:nvPr/>
        </p:nvSpPr>
        <p:spPr>
          <a:xfrm>
            <a:off x="695850" y="1778243"/>
            <a:ext cx="7661475" cy="230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68680">
              <a:defRPr sz="2375">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a:t>
            </a:r>
          </a:p>
        </p:txBody>
      </p:sp>
      <p:pic>
        <p:nvPicPr>
          <p:cNvPr id="1414" name="Google Shape;1654;p112" descr="Google Shape;1654;p11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415" name="Google Shape;1655;p112"/>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416" name="Google Shape;1656;p11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417" name="Google Shape;1657;p112"/>
          <p:cNvSpPr txBox="1"/>
          <p:nvPr>
            <p:ph type="sldNum" sz="quarter" idx="4294967295"/>
          </p:nvPr>
        </p:nvSpPr>
        <p:spPr>
          <a:xfrm>
            <a:off x="8132588" y="4646000"/>
            <a:ext cx="33352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10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419" name="Google Shape;1662;p113" descr="Google Shape;1662;p113"/>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20" name="Google Shape;1663;p113"/>
          <p:cNvSpPr txBox="1"/>
          <p:nvPr>
            <p:ph type="ctrTitle"/>
          </p:nvPr>
        </p:nvSpPr>
        <p:spPr>
          <a:xfrm>
            <a:off x="695238" y="1056439"/>
            <a:ext cx="7752899" cy="569402"/>
          </a:xfrm>
          <a:prstGeom prst="rect">
            <a:avLst/>
          </a:prstGeom>
        </p:spPr>
        <p:txBody>
          <a:bodyPr lIns="0" tIns="0" rIns="0" bIns="0"/>
          <a:lstStyle>
            <a:lvl1pPr algn="l"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421" name="Google Shape;1664;p113"/>
          <p:cNvSpPr txBox="1"/>
          <p:nvPr/>
        </p:nvSpPr>
        <p:spPr>
          <a:xfrm>
            <a:off x="695850" y="1778243"/>
            <a:ext cx="7661475" cy="230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68680">
              <a:defRPr sz="2375">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a:t>
            </a:r>
          </a:p>
        </p:txBody>
      </p:sp>
      <p:pic>
        <p:nvPicPr>
          <p:cNvPr id="1422" name="Google Shape;1665;p113" descr="Google Shape;1665;p11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423" name="Google Shape;1666;p113"/>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424" name="Google Shape;1667;p11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425" name="Google Shape;1668;p113"/>
          <p:cNvSpPr txBox="1"/>
          <p:nvPr>
            <p:ph type="sldNum" sz="quarter" idx="4294967295"/>
          </p:nvPr>
        </p:nvSpPr>
        <p:spPr>
          <a:xfrm>
            <a:off x="8126276" y="4646000"/>
            <a:ext cx="34614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10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427" name="Google Shape;1673;p114" descr="Google Shape;1673;p114"/>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28" name="Google Shape;1674;p114"/>
          <p:cNvSpPr txBox="1"/>
          <p:nvPr>
            <p:ph type="ctrTitle"/>
          </p:nvPr>
        </p:nvSpPr>
        <p:spPr>
          <a:xfrm>
            <a:off x="695249" y="1711952"/>
            <a:ext cx="7752899" cy="815701"/>
          </a:xfrm>
          <a:prstGeom prst="rect">
            <a:avLst/>
          </a:prstGeom>
        </p:spPr>
        <p:txBody>
          <a:bodyPr lIns="0" tIns="0" rIns="0" bIns="0"/>
          <a:lstStyle>
            <a:lvl1pPr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29" name="Google Shape;1675;p114"/>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latin typeface="Space Grotesk Light Regular"/>
                <a:ea typeface="Space Grotesk Light Regular"/>
                <a:cs typeface="Space Grotesk Light Regular"/>
                <a:sym typeface="Space Grotesk Light Regular"/>
              </a:rPr>
              <a:t>support@hacktoberfest.com</a:t>
            </a:r>
          </a:p>
        </p:txBody>
      </p:sp>
    </p:spTree>
  </p:cSld>
  <p:clrMapOvr>
    <a:masterClrMapping/>
  </p:clrMapOvr>
  <p:transition xmlns:p14="http://schemas.microsoft.com/office/powerpoint/2010/main" spd="med" advClick="1"/>
</p:sld>
</file>

<file path=ppt/slides/slide10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431" name="Google Shape;1680;p115" descr="Google Shape;1680;p115"/>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32" name="Google Shape;1681;p115"/>
          <p:cNvSpPr txBox="1"/>
          <p:nvPr>
            <p:ph type="ctrTitle"/>
          </p:nvPr>
        </p:nvSpPr>
        <p:spPr>
          <a:xfrm>
            <a:off x="695249" y="1711952"/>
            <a:ext cx="7752899" cy="815701"/>
          </a:xfrm>
          <a:prstGeom prst="rect">
            <a:avLst/>
          </a:prstGeom>
        </p:spPr>
        <p:txBody>
          <a:bodyPr lIns="0" tIns="0" rIns="0" bIns="0"/>
          <a:lstStyle>
            <a:lvl1pPr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33" name="Google Shape;1682;p115"/>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latin typeface="Space Grotesk Light Regular"/>
                <a:ea typeface="Space Grotesk Light Regular"/>
                <a:cs typeface="Space Grotesk Light Regular"/>
                <a:sym typeface="Space Grotesk Light Regular"/>
              </a:rPr>
              <a:t>support@hacktoberfest.com</a:t>
            </a:r>
          </a:p>
        </p:txBody>
      </p:sp>
    </p:spTree>
  </p:cSld>
  <p:clrMapOvr>
    <a:masterClrMapping/>
  </p:clrMapOvr>
  <p:transition xmlns:p14="http://schemas.microsoft.com/office/powerpoint/2010/main" spd="med" advClick="1"/>
</p:sld>
</file>

<file path=ppt/slides/slide10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435" name="Google Shape;1687;p116" descr="Google Shape;1687;p116"/>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36" name="Google Shape;1688;p116"/>
          <p:cNvSpPr txBox="1"/>
          <p:nvPr>
            <p:ph type="ctrTitle"/>
          </p:nvPr>
        </p:nvSpPr>
        <p:spPr>
          <a:xfrm>
            <a:off x="695249" y="1711952"/>
            <a:ext cx="7752899" cy="815701"/>
          </a:xfrm>
          <a:prstGeom prst="rect">
            <a:avLst/>
          </a:prstGeom>
        </p:spPr>
        <p:txBody>
          <a:bodyPr lIns="0" tIns="0" rIns="0" bIns="0"/>
          <a:lstStyle>
            <a:lvl1pPr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37" name="Google Shape;1689;p116"/>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latin typeface="Space Grotesk Light Regular"/>
                <a:ea typeface="Space Grotesk Light Regular"/>
                <a:cs typeface="Space Grotesk Light Regular"/>
                <a:sym typeface="Space Grotesk Light Regular"/>
              </a:rPr>
              <a:t>support@hacktoberfest.com</a:t>
            </a:r>
          </a:p>
        </p:txBody>
      </p:sp>
    </p:spTree>
  </p:cSld>
  <p:clrMapOvr>
    <a:masterClrMapping/>
  </p:clrMapOvr>
  <p:transition xmlns:p14="http://schemas.microsoft.com/office/powerpoint/2010/main" spd="med" advClick="1"/>
</p:sld>
</file>

<file path=ppt/slides/slide10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439" name="Google Shape;1694;p117" descr="Google Shape;1694;p117"/>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40" name="Google Shape;1695;p117"/>
          <p:cNvSpPr txBox="1"/>
          <p:nvPr>
            <p:ph type="ctrTitle"/>
          </p:nvPr>
        </p:nvSpPr>
        <p:spPr>
          <a:xfrm>
            <a:off x="695249" y="1711952"/>
            <a:ext cx="7752899" cy="815701"/>
          </a:xfrm>
          <a:prstGeom prst="rect">
            <a:avLst/>
          </a:prstGeom>
        </p:spPr>
        <p:txBody>
          <a:bodyPr lIns="0" tIns="0" rIns="0" bIns="0"/>
          <a:lstStyle>
            <a:lvl1pPr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41" name="Google Shape;1696;p117"/>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latin typeface="Space Grotesk Light Regular"/>
                <a:ea typeface="Space Grotesk Light Regular"/>
                <a:cs typeface="Space Grotesk Light Regular"/>
                <a:sym typeface="Space Grotesk Light Regular"/>
              </a:rPr>
              <a:t>support@hacktoberfest.com</a:t>
            </a:r>
          </a:p>
        </p:txBody>
      </p:sp>
    </p:spTree>
  </p:cSld>
  <p:clrMapOvr>
    <a:masterClrMapping/>
  </p:clrMapOvr>
  <p:transition xmlns:p14="http://schemas.microsoft.com/office/powerpoint/2010/main" spd="med" advClick="1"/>
</p:sld>
</file>

<file path=ppt/slides/slide10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443" name="Google Shape;1701;p118" descr="Google Shape;1701;p118"/>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44" name="Google Shape;1702;p118"/>
          <p:cNvSpPr txBox="1"/>
          <p:nvPr>
            <p:ph type="ctrTitle"/>
          </p:nvPr>
        </p:nvSpPr>
        <p:spPr>
          <a:xfrm>
            <a:off x="695249" y="1711952"/>
            <a:ext cx="7752899" cy="815701"/>
          </a:xfrm>
          <a:prstGeom prst="rect">
            <a:avLst/>
          </a:prstGeom>
        </p:spPr>
        <p:txBody>
          <a:bodyPr lIns="0" tIns="0" rIns="0" bIns="0"/>
          <a:lstStyle>
            <a:lvl1pPr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45" name="Google Shape;1703;p118"/>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0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447" name="Google Shape;1708;p119" descr="Google Shape;1708;p119"/>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48" name="Google Shape;1709;p119"/>
          <p:cNvSpPr txBox="1"/>
          <p:nvPr>
            <p:ph type="ctrTitle"/>
          </p:nvPr>
        </p:nvSpPr>
        <p:spPr>
          <a:xfrm>
            <a:off x="695249" y="1711952"/>
            <a:ext cx="7752899" cy="815701"/>
          </a:xfrm>
          <a:prstGeom prst="rect">
            <a:avLst/>
          </a:prstGeom>
        </p:spPr>
        <p:txBody>
          <a:bodyPr lIns="0" tIns="0" rIns="0" bIns="0"/>
          <a:lstStyle>
            <a:lvl1pPr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49" name="Google Shape;1710;p119"/>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0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451" name="Google Shape;1715;p120" descr="Google Shape;1715;p120"/>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52" name="Google Shape;1716;p120"/>
          <p:cNvSpPr txBox="1"/>
          <p:nvPr>
            <p:ph type="ctrTitle"/>
          </p:nvPr>
        </p:nvSpPr>
        <p:spPr>
          <a:xfrm>
            <a:off x="695249" y="1711952"/>
            <a:ext cx="7752899" cy="815701"/>
          </a:xfrm>
          <a:prstGeom prst="rect">
            <a:avLst/>
          </a:prstGeom>
        </p:spPr>
        <p:txBody>
          <a:bodyPr lIns="0" tIns="0" rIns="0" bIns="0"/>
          <a:lstStyle>
            <a:lvl1pPr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53" name="Google Shape;1717;p120"/>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95" name="Google Shape;165;p22" descr="Google Shape;165;p22"/>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96" name="Google Shape;166;p22" descr="Google Shape;166;p2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97" name="Google Shape;167;p22"/>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98" name="Google Shape;168;p2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99" name="Google Shape;169;p22"/>
          <p:cNvSpPr txBox="1"/>
          <p:nvPr>
            <p:ph type="sldNum" sz="quarter" idx="4294967295"/>
          </p:nvPr>
        </p:nvSpPr>
        <p:spPr>
          <a:xfrm>
            <a:off x="8161392" y="4646000"/>
            <a:ext cx="275916"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00" name="Google Shape;170;p22"/>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Font typeface="Space Grotesk Light Regular"/>
              <a:buChar char="●"/>
              <a:defRPr sz="1879">
                <a:solidFill>
                  <a:srgbClr val="1C1C1C"/>
                </a:solidFill>
                <a:latin typeface="Space Grotesk Light Regular"/>
                <a:ea typeface="Space Grotesk Light Regular"/>
                <a:cs typeface="Space Grotesk Light Regular"/>
                <a:sym typeface="Space Grotesk Light Regular"/>
              </a:defRPr>
            </a:pPr>
            <a:r>
              <a:t>List item goes here</a:t>
            </a:r>
          </a:p>
        </p:txBody>
      </p:sp>
      <p:sp>
        <p:nvSpPr>
          <p:cNvPr id="201" name="Google Shape;171;p22"/>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02" name="Google Shape;172;p22"/>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455" name="Google Shape;1722;p121" descr="Google Shape;1722;p121"/>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56" name="Google Shape;1723;p121"/>
          <p:cNvSpPr txBox="1"/>
          <p:nvPr>
            <p:ph type="ctrTitle"/>
          </p:nvPr>
        </p:nvSpPr>
        <p:spPr>
          <a:xfrm>
            <a:off x="695249" y="1711952"/>
            <a:ext cx="7752899" cy="815701"/>
          </a:xfrm>
          <a:prstGeom prst="rect">
            <a:avLst/>
          </a:prstGeom>
        </p:spPr>
        <p:txBody>
          <a:bodyPr lIns="0" tIns="0" rIns="0" bIns="0"/>
          <a:lstStyle>
            <a:lvl1pPr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57" name="Google Shape;1724;p121"/>
          <p:cNvSpPr txBox="1"/>
          <p:nvPr/>
        </p:nvSpPr>
        <p:spPr>
          <a:xfrm>
            <a:off x="695250" y="2702324"/>
            <a:ext cx="7661475" cy="646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lgn="ct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459" name="Google Shape;1729;p122" descr="Google Shape;1729;p122"/>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60" name="Google Shape;1730;p122"/>
          <p:cNvSpPr txBox="1"/>
          <p:nvPr>
            <p:ph type="ctrTitle"/>
          </p:nvPr>
        </p:nvSpPr>
        <p:spPr>
          <a:xfrm>
            <a:off x="695249" y="574877"/>
            <a:ext cx="7752899" cy="815701"/>
          </a:xfrm>
          <a:prstGeom prst="rect">
            <a:avLst/>
          </a:prstGeom>
        </p:spPr>
        <p:txBody>
          <a:bodyPr lIns="0" tIns="0" rIns="0" bIns="0"/>
          <a:lstStyle>
            <a:lvl1pPr algn="l"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61" name="Google Shape;1731;p122"/>
          <p:cNvSpPr txBox="1"/>
          <p:nvPr/>
        </p:nvSpPr>
        <p:spPr>
          <a:xfrm>
            <a:off x="695250" y="1565250"/>
            <a:ext cx="7661475" cy="646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463" name="Google Shape;1736;p123" descr="Google Shape;1736;p123"/>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64" name="Google Shape;1737;p123"/>
          <p:cNvSpPr txBox="1"/>
          <p:nvPr>
            <p:ph type="ctrTitle"/>
          </p:nvPr>
        </p:nvSpPr>
        <p:spPr>
          <a:xfrm>
            <a:off x="695249" y="574877"/>
            <a:ext cx="7752899" cy="815701"/>
          </a:xfrm>
          <a:prstGeom prst="rect">
            <a:avLst/>
          </a:prstGeom>
        </p:spPr>
        <p:txBody>
          <a:bodyPr lIns="0" tIns="0" rIns="0" bIns="0"/>
          <a:lstStyle>
            <a:lvl1pPr algn="l" defTabSz="859536">
              <a:defRPr sz="4982">
                <a:solidFill>
                  <a:srgbClr val="1C1C1C"/>
                </a:solidFill>
                <a:latin typeface="Space Grotesk Light Medium"/>
                <a:ea typeface="Space Grotesk Light Medium"/>
                <a:cs typeface="Space Grotesk Light Medium"/>
                <a:sym typeface="Space Grotesk Light Medium"/>
              </a:defRPr>
            </a:lvl1pPr>
          </a:lstStyle>
          <a:p>
            <a:pPr/>
            <a:r>
              <a:t>Thanks for listening</a:t>
            </a:r>
          </a:p>
        </p:txBody>
      </p:sp>
      <p:sp>
        <p:nvSpPr>
          <p:cNvPr id="1465" name="Google Shape;1738;p123"/>
          <p:cNvSpPr txBox="1"/>
          <p:nvPr/>
        </p:nvSpPr>
        <p:spPr>
          <a:xfrm>
            <a:off x="695250" y="1565250"/>
            <a:ext cx="7661475" cy="646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59536">
              <a:defRPr sz="1974">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C401C4"/>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467" name="Google Shape;1743;p124" descr="Google Shape;1743;p124"/>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68" name="Google Shape;1744;p124"/>
          <p:cNvSpPr txBox="1"/>
          <p:nvPr>
            <p:ph type="ctrTitle"/>
          </p:nvPr>
        </p:nvSpPr>
        <p:spPr>
          <a:xfrm>
            <a:off x="695249" y="574877"/>
            <a:ext cx="7752899" cy="815701"/>
          </a:xfrm>
          <a:prstGeom prst="rect">
            <a:avLst/>
          </a:prstGeom>
        </p:spPr>
        <p:txBody>
          <a:bodyPr lIns="0" tIns="0" rIns="0" bIns="0"/>
          <a:lstStyle>
            <a:lvl1pPr algn="l"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69" name="Google Shape;1745;p124"/>
          <p:cNvSpPr txBox="1"/>
          <p:nvPr/>
        </p:nvSpPr>
        <p:spPr>
          <a:xfrm>
            <a:off x="695250" y="1565250"/>
            <a:ext cx="7661475" cy="646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471" name="Google Shape;1750;p125" descr="Google Shape;1750;p125"/>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72" name="Google Shape;1751;p125"/>
          <p:cNvSpPr txBox="1"/>
          <p:nvPr>
            <p:ph type="ctrTitle"/>
          </p:nvPr>
        </p:nvSpPr>
        <p:spPr>
          <a:xfrm>
            <a:off x="695249" y="574877"/>
            <a:ext cx="7752899" cy="815701"/>
          </a:xfrm>
          <a:prstGeom prst="rect">
            <a:avLst/>
          </a:prstGeom>
        </p:spPr>
        <p:txBody>
          <a:bodyPr lIns="0" tIns="0" rIns="0" bIns="0"/>
          <a:lstStyle>
            <a:lvl1pPr algn="l" defTabSz="859536">
              <a:defRPr sz="4982">
                <a:solidFill>
                  <a:srgbClr val="F4F0E0"/>
                </a:solidFill>
                <a:latin typeface="Space Grotesk Light Medium"/>
                <a:ea typeface="Space Grotesk Light Medium"/>
                <a:cs typeface="Space Grotesk Light Medium"/>
                <a:sym typeface="Space Grotesk Light Medium"/>
              </a:defRPr>
            </a:lvl1pPr>
          </a:lstStyle>
          <a:p>
            <a:pPr/>
            <a:r>
              <a:t>Thanks for listening</a:t>
            </a:r>
          </a:p>
        </p:txBody>
      </p:sp>
      <p:sp>
        <p:nvSpPr>
          <p:cNvPr id="1473" name="Google Shape;1752;p125"/>
          <p:cNvSpPr txBox="1"/>
          <p:nvPr/>
        </p:nvSpPr>
        <p:spPr>
          <a:xfrm>
            <a:off x="695250" y="1565250"/>
            <a:ext cx="7661475" cy="646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59536">
              <a:defRPr sz="1974">
                <a:solidFill>
                  <a:srgbClr val="F4F0E0"/>
                </a:solidFill>
                <a:latin typeface="Space Grotesk Medium"/>
                <a:ea typeface="Space Grotesk Medium"/>
                <a:cs typeface="Space Grotesk Medium"/>
                <a:sym typeface="Space Grotesk Medium"/>
              </a:defRPr>
            </a:pPr>
            <a:r>
              <a:rPr>
                <a:latin typeface="Space Grotesk Light Medium"/>
                <a:ea typeface="Space Grotesk Light Medium"/>
                <a:cs typeface="Space Grotesk Light Medium"/>
                <a:sym typeface="Space Grotesk Light Medium"/>
              </a:rPr>
              <a:t>Contact the Hacktoberfest team:</a:t>
            </a:r>
            <a:br/>
            <a:r>
              <a:rPr u="sng">
                <a:solidFill>
                  <a:srgbClr val="51DA4B"/>
                </a:solidFill>
                <a:uFill>
                  <a:solidFill>
                    <a:schemeClr val="accent5"/>
                  </a:solidFill>
                </a:uFill>
                <a:latin typeface="Space Grotesk Light Regular"/>
                <a:ea typeface="Space Grotesk Light Regular"/>
                <a:cs typeface="Space Grotesk Light Regular"/>
                <a:sym typeface="Space Grotesk Light Regular"/>
                <a:hlinkClick r:id="rId3" invalidUrl="" action="" tgtFrame="" tooltip="" history="1" highlightClick="0" endSnd="0"/>
              </a:rPr>
              <a:t>support@hacktoberfest.com</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204" name="Google Shape;177;p23" descr="Google Shape;177;p23"/>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205" name="Google Shape;178;p23" descr="Google Shape;178;p2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06" name="Google Shape;179;p23"/>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07" name="Google Shape;180;p2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08" name="Google Shape;181;p23"/>
          <p:cNvSpPr txBox="1"/>
          <p:nvPr>
            <p:ph type="sldNum" sz="quarter" idx="4294967295"/>
          </p:nvPr>
        </p:nvSpPr>
        <p:spPr>
          <a:xfrm>
            <a:off x="8155080" y="4646000"/>
            <a:ext cx="28854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09" name="Google Shape;182;p23"/>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Font typeface="Space Grotesk Light Regular"/>
              <a:buChar char="●"/>
              <a:defRPr sz="1879">
                <a:solidFill>
                  <a:srgbClr val="183718"/>
                </a:solidFill>
                <a:latin typeface="Space Grotesk Light Regular"/>
                <a:ea typeface="Space Grotesk Light Regular"/>
                <a:cs typeface="Space Grotesk Light Regular"/>
                <a:sym typeface="Space Grotesk Light Regular"/>
              </a:defRPr>
            </a:pPr>
            <a:r>
              <a:t>List item goes here</a:t>
            </a:r>
          </a:p>
        </p:txBody>
      </p:sp>
      <p:sp>
        <p:nvSpPr>
          <p:cNvPr id="210" name="Google Shape;183;p23"/>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11" name="Google Shape;184;p23"/>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213" name="Google Shape;189;p24" descr="Google Shape;189;p24"/>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214" name="Google Shape;190;p24" descr="Google Shape;190;p2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15" name="Google Shape;191;p24"/>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16" name="Google Shape;192;p2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17" name="Google Shape;193;p24"/>
          <p:cNvSpPr txBox="1"/>
          <p:nvPr>
            <p:ph type="sldNum" sz="quarter" idx="4294967295"/>
          </p:nvPr>
        </p:nvSpPr>
        <p:spPr>
          <a:xfrm>
            <a:off x="8154458" y="4646000"/>
            <a:ext cx="289785"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18" name="Google Shape;194;p24"/>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219" name="Google Shape;195;p24"/>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20" name="Google Shape;196;p24"/>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222" name="Google Shape;201;p25" descr="Google Shape;201;p25"/>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223" name="Google Shape;202;p25" descr="Google Shape;202;p2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24" name="Google Shape;203;p25"/>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25" name="Google Shape;204;p2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26" name="Google Shape;205;p25"/>
          <p:cNvSpPr txBox="1"/>
          <p:nvPr>
            <p:ph type="sldNum" sz="quarter" idx="4294967295"/>
          </p:nvPr>
        </p:nvSpPr>
        <p:spPr>
          <a:xfrm>
            <a:off x="8153213" y="4646000"/>
            <a:ext cx="2922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27" name="Google Shape;206;p25"/>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Font typeface="Space Grotesk Light Regular"/>
              <a:buChar char="●"/>
              <a:defRPr sz="1879">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228" name="Google Shape;207;p25"/>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29" name="Google Shape;208;p25"/>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231" name="Google Shape;213;p26" descr="Google Shape;213;p26"/>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232" name="Google Shape;214;p26" descr="Google Shape;214;p2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33" name="Google Shape;215;p26"/>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34" name="Google Shape;216;p2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35" name="Google Shape;217;p26"/>
          <p:cNvSpPr txBox="1"/>
          <p:nvPr>
            <p:ph type="sldNum" sz="quarter" idx="4294967295"/>
          </p:nvPr>
        </p:nvSpPr>
        <p:spPr>
          <a:xfrm>
            <a:off x="8154813" y="4646000"/>
            <a:ext cx="2890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36" name="Google Shape;218;p26"/>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C1C1C"/>
              </a:buClr>
              <a:buSzPts val="1800"/>
              <a:buAutoNum type="arabicPeriod" startAt="1"/>
              <a:defRPr sz="1879">
                <a:solidFill>
                  <a:srgbClr val="1C1C1C"/>
                </a:solidFill>
                <a:latin typeface="Space Grotesk Light Regular"/>
                <a:ea typeface="Space Grotesk Light Regular"/>
                <a:cs typeface="Space Grotesk Light Regular"/>
                <a:sym typeface="Space Grotesk Light Regular"/>
              </a:defRPr>
            </a:pPr>
            <a:r>
              <a:t>List item goes here</a:t>
            </a:r>
          </a:p>
        </p:txBody>
      </p:sp>
      <p:sp>
        <p:nvSpPr>
          <p:cNvPr id="237" name="Google Shape;219;p26"/>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38" name="Google Shape;220;p26"/>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240" name="Google Shape;225;p27" descr="Google Shape;225;p27"/>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241" name="Google Shape;226;p27" descr="Google Shape;226;p2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42" name="Google Shape;227;p27"/>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43" name="Google Shape;228;p2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44" name="Google Shape;229;p27"/>
          <p:cNvSpPr txBox="1"/>
          <p:nvPr>
            <p:ph type="sldNum" sz="quarter" idx="4294967295"/>
          </p:nvPr>
        </p:nvSpPr>
        <p:spPr>
          <a:xfrm>
            <a:off x="8154013" y="4646000"/>
            <a:ext cx="2906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45" name="Google Shape;230;p27"/>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183718"/>
              </a:buClr>
              <a:buSzPts val="1800"/>
              <a:buAutoNum type="arabicPeriod" startAt="1"/>
              <a:defRPr sz="1879">
                <a:solidFill>
                  <a:srgbClr val="183718"/>
                </a:solidFill>
                <a:latin typeface="Space Grotesk Light Regular"/>
                <a:ea typeface="Space Grotesk Light Regular"/>
                <a:cs typeface="Space Grotesk Light Regular"/>
                <a:sym typeface="Space Grotesk Light Regular"/>
              </a:defRPr>
            </a:pPr>
            <a:r>
              <a:t>List item goes here</a:t>
            </a:r>
          </a:p>
        </p:txBody>
      </p:sp>
      <p:sp>
        <p:nvSpPr>
          <p:cNvPr id="246" name="Google Shape;231;p27"/>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47" name="Google Shape;232;p27"/>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249" name="Google Shape;237;p28" descr="Google Shape;237;p28"/>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250" name="Google Shape;238;p28" descr="Google Shape;238;p2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51" name="Google Shape;239;p28"/>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52" name="Google Shape;240;p2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53" name="Google Shape;241;p28"/>
          <p:cNvSpPr txBox="1"/>
          <p:nvPr>
            <p:ph type="sldNum" sz="quarter" idx="4294967295"/>
          </p:nvPr>
        </p:nvSpPr>
        <p:spPr>
          <a:xfrm>
            <a:off x="8156858" y="4646000"/>
            <a:ext cx="28498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54" name="Google Shape;242;p28"/>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255" name="Google Shape;243;p28"/>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56" name="Google Shape;244;p28"/>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258" name="Google Shape;249;p29" descr="Google Shape;249;p29"/>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259" name="Google Shape;250;p29" descr="Google Shape;250;p2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60" name="Google Shape;251;p29"/>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61" name="Google Shape;252;p2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62" name="Google Shape;253;p29"/>
          <p:cNvSpPr txBox="1"/>
          <p:nvPr>
            <p:ph type="sldNum" sz="quarter" idx="4294967295"/>
          </p:nvPr>
        </p:nvSpPr>
        <p:spPr>
          <a:xfrm>
            <a:off x="8154813" y="4646000"/>
            <a:ext cx="2890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263" name="Google Shape;254;p29"/>
          <p:cNvSpPr txBox="1"/>
          <p:nvPr/>
        </p:nvSpPr>
        <p:spPr>
          <a:xfrm>
            <a:off x="701941" y="1597151"/>
            <a:ext cx="7756202" cy="28014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a:p>
            <a:pPr marL="343814" indent="-291287" defTabSz="859536">
              <a:lnSpc>
                <a:spcPct val="150000"/>
              </a:lnSpc>
              <a:buClr>
                <a:srgbClr val="F4F0E0"/>
              </a:buClr>
              <a:buSzPts val="1800"/>
              <a:buAutoNum type="arabicPeriod" startAt="1"/>
              <a:defRPr sz="1879">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264" name="Google Shape;255;p29"/>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65" name="Google Shape;256;p29"/>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267" name="Google Shape;261;p30" descr="Google Shape;261;p30"/>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268" name="Google Shape;262;p30" descr="Google Shape;262;p3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69" name="Google Shape;263;p30"/>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70" name="Google Shape;264;p3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71" name="Google Shape;265;p30"/>
          <p:cNvSpPr txBox="1"/>
          <p:nvPr>
            <p:ph type="sldNum" sz="quarter" idx="4294967295"/>
          </p:nvPr>
        </p:nvSpPr>
        <p:spPr>
          <a:xfrm>
            <a:off x="8154013" y="4646000"/>
            <a:ext cx="2906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272" name="Google Shape;266;p30" descr="Google Shape;266;p30"/>
          <p:cNvPicPr>
            <a:picLocks noChangeAspect="1"/>
          </p:cNvPicPr>
          <p:nvPr/>
        </p:nvPicPr>
        <p:blipFill>
          <a:blip r:embed="rId4">
            <a:extLst/>
          </a:blip>
          <a:stretch>
            <a:fillRect/>
          </a:stretch>
        </p:blipFill>
        <p:spPr>
          <a:xfrm>
            <a:off x="704087" y="1702374"/>
            <a:ext cx="1828802" cy="1828802"/>
          </a:xfrm>
          <a:prstGeom prst="rect">
            <a:avLst/>
          </a:prstGeom>
          <a:ln w="12700">
            <a:miter lim="400000"/>
          </a:ln>
        </p:spPr>
      </p:pic>
      <p:sp>
        <p:nvSpPr>
          <p:cNvPr id="273" name="Google Shape;267;p30"/>
          <p:cNvSpPr txBox="1"/>
          <p:nvPr/>
        </p:nvSpPr>
        <p:spPr>
          <a:xfrm>
            <a:off x="795524"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274" name="Google Shape;268;p30"/>
          <p:cNvSpPr txBox="1"/>
          <p:nvPr/>
        </p:nvSpPr>
        <p:spPr>
          <a:xfrm>
            <a:off x="795524"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C1C1C"/>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275" name="Google Shape;269;p30" descr="Google Shape;269;p30"/>
          <p:cNvPicPr>
            <a:picLocks noChangeAspect="1"/>
          </p:cNvPicPr>
          <p:nvPr/>
        </p:nvPicPr>
        <p:blipFill>
          <a:blip r:embed="rId5">
            <a:extLst/>
          </a:blip>
          <a:stretch>
            <a:fillRect/>
          </a:stretch>
        </p:blipFill>
        <p:spPr>
          <a:xfrm>
            <a:off x="704087" y="1702374"/>
            <a:ext cx="1618490" cy="1618489"/>
          </a:xfrm>
          <a:prstGeom prst="rect">
            <a:avLst/>
          </a:prstGeom>
          <a:ln>
            <a:solidFill>
              <a:srgbClr val="1C1C1C"/>
            </a:solidFill>
          </a:ln>
        </p:spPr>
      </p:pic>
      <p:sp>
        <p:nvSpPr>
          <p:cNvPr id="276" name="Google Shape;270;p30"/>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77" name="Google Shape;271;p30"/>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pic>
        <p:nvPicPr>
          <p:cNvPr id="278" name="Google Shape;272;p30" descr="Google Shape;272;p30"/>
          <p:cNvPicPr>
            <a:picLocks noChangeAspect="1"/>
          </p:cNvPicPr>
          <p:nvPr/>
        </p:nvPicPr>
        <p:blipFill>
          <a:blip r:embed="rId4">
            <a:extLst/>
          </a:blip>
          <a:stretch>
            <a:fillRect/>
          </a:stretch>
        </p:blipFill>
        <p:spPr>
          <a:xfrm>
            <a:off x="4720592" y="1702374"/>
            <a:ext cx="1828802" cy="1828802"/>
          </a:xfrm>
          <a:prstGeom prst="rect">
            <a:avLst/>
          </a:prstGeom>
          <a:ln w="12700">
            <a:miter lim="400000"/>
          </a:ln>
        </p:spPr>
      </p:pic>
      <p:sp>
        <p:nvSpPr>
          <p:cNvPr id="279" name="Google Shape;273;p30"/>
          <p:cNvSpPr txBox="1"/>
          <p:nvPr/>
        </p:nvSpPr>
        <p:spPr>
          <a:xfrm>
            <a:off x="4812029"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280" name="Google Shape;274;p30"/>
          <p:cNvSpPr txBox="1"/>
          <p:nvPr/>
        </p:nvSpPr>
        <p:spPr>
          <a:xfrm>
            <a:off x="4812029"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C1C1C"/>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281" name="Google Shape;275;p30" descr="Google Shape;275;p30"/>
          <p:cNvPicPr>
            <a:picLocks noChangeAspect="1"/>
          </p:cNvPicPr>
          <p:nvPr/>
        </p:nvPicPr>
        <p:blipFill>
          <a:blip r:embed="rId5">
            <a:extLst/>
          </a:blip>
          <a:stretch>
            <a:fillRect/>
          </a:stretch>
        </p:blipFill>
        <p:spPr>
          <a:xfrm>
            <a:off x="4720592" y="1702374"/>
            <a:ext cx="1618489" cy="1618489"/>
          </a:xfrm>
          <a:prstGeom prst="rect">
            <a:avLst/>
          </a:prstGeom>
          <a:ln>
            <a:solidFill>
              <a:srgbClr val="1C1C1C"/>
            </a:solidFill>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11" name="Google Shape;54;p13" descr="Google Shape;54;p13"/>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12" name="Google Shape;55;p13"/>
          <p:cNvSpPr txBox="1"/>
          <p:nvPr>
            <p:ph type="ctrTitle"/>
          </p:nvPr>
        </p:nvSpPr>
        <p:spPr>
          <a:xfrm>
            <a:off x="694724" y="893874"/>
            <a:ext cx="5888702" cy="2247302"/>
          </a:xfrm>
          <a:prstGeom prst="rect">
            <a:avLst/>
          </a:prstGeom>
        </p:spPr>
        <p:txBody>
          <a:bodyPr lIns="0" tIns="0" rIns="0" bIns="0"/>
          <a:lstStyle>
            <a:lvl1pPr algn="l" defTabSz="868680">
              <a:defRPr sz="6935">
                <a:solidFill>
                  <a:srgbClr val="183718"/>
                </a:solidFill>
                <a:latin typeface="Space Grotesk Light Medium"/>
                <a:ea typeface="Space Grotesk Light Medium"/>
                <a:cs typeface="Space Grotesk Light Medium"/>
                <a:sym typeface="Space Grotesk Light Medium"/>
              </a:defRPr>
            </a:lvl1pPr>
          </a:lstStyle>
          <a:p>
            <a:pPr/>
            <a:r>
              <a:t>Your title goes here</a:t>
            </a:r>
          </a:p>
        </p:txBody>
      </p:sp>
      <p:sp>
        <p:nvSpPr>
          <p:cNvPr id="113" name="Google Shape;56;p13"/>
          <p:cNvSpPr txBox="1"/>
          <p:nvPr/>
        </p:nvSpPr>
        <p:spPr>
          <a:xfrm>
            <a:off x="4523249" y="4457849"/>
            <a:ext cx="3840151" cy="2190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algn="r" defTabSz="886968">
              <a:defRPr sz="1358">
                <a:solidFill>
                  <a:srgbClr val="F4F0E0"/>
                </a:solidFill>
                <a:latin typeface="Space Grotesk Light Medium"/>
                <a:ea typeface="Space Grotesk Light Medium"/>
                <a:cs typeface="Space Grotesk Light Medium"/>
                <a:sym typeface="Space Grotesk Light Medium"/>
              </a:defRPr>
            </a:lvl1pPr>
          </a:lstStyle>
          <a:p>
            <a:pPr/>
            <a:r>
              <a:t>Date or other information</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283" name="Google Shape;280;p31" descr="Google Shape;280;p31"/>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284" name="Google Shape;281;p31" descr="Google Shape;281;p3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285" name="Google Shape;282;p31"/>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286" name="Google Shape;283;p3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287" name="Google Shape;284;p31"/>
          <p:cNvSpPr txBox="1"/>
          <p:nvPr>
            <p:ph type="sldNum" sz="quarter" idx="4294967295"/>
          </p:nvPr>
        </p:nvSpPr>
        <p:spPr>
          <a:xfrm>
            <a:off x="8146368" y="4646000"/>
            <a:ext cx="30596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288" name="Google Shape;285;p31" descr="Google Shape;285;p31"/>
          <p:cNvPicPr>
            <a:picLocks noChangeAspect="1"/>
          </p:cNvPicPr>
          <p:nvPr/>
        </p:nvPicPr>
        <p:blipFill>
          <a:blip r:embed="rId4">
            <a:extLst/>
          </a:blip>
          <a:stretch>
            <a:fillRect/>
          </a:stretch>
        </p:blipFill>
        <p:spPr>
          <a:xfrm>
            <a:off x="704087" y="1702374"/>
            <a:ext cx="1828802" cy="1828802"/>
          </a:xfrm>
          <a:prstGeom prst="rect">
            <a:avLst/>
          </a:prstGeom>
          <a:ln w="12700">
            <a:miter lim="400000"/>
          </a:ln>
        </p:spPr>
      </p:pic>
      <p:sp>
        <p:nvSpPr>
          <p:cNvPr id="289" name="Google Shape;286;p31"/>
          <p:cNvSpPr txBox="1"/>
          <p:nvPr/>
        </p:nvSpPr>
        <p:spPr>
          <a:xfrm>
            <a:off x="795524"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290" name="Google Shape;287;p31"/>
          <p:cNvSpPr txBox="1"/>
          <p:nvPr/>
        </p:nvSpPr>
        <p:spPr>
          <a:xfrm>
            <a:off x="795524"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83718"/>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291" name="Google Shape;288;p31" descr="Google Shape;288;p31"/>
          <p:cNvPicPr>
            <a:picLocks noChangeAspect="1"/>
          </p:cNvPicPr>
          <p:nvPr/>
        </p:nvPicPr>
        <p:blipFill>
          <a:blip r:embed="rId5">
            <a:extLst/>
          </a:blip>
          <a:stretch>
            <a:fillRect/>
          </a:stretch>
        </p:blipFill>
        <p:spPr>
          <a:xfrm>
            <a:off x="704087" y="1702374"/>
            <a:ext cx="1618490" cy="1618489"/>
          </a:xfrm>
          <a:prstGeom prst="rect">
            <a:avLst/>
          </a:prstGeom>
          <a:ln>
            <a:solidFill>
              <a:srgbClr val="1C1C1C"/>
            </a:solidFill>
          </a:ln>
        </p:spPr>
      </p:pic>
      <p:sp>
        <p:nvSpPr>
          <p:cNvPr id="292" name="Google Shape;289;p31"/>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293" name="Google Shape;290;p31"/>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pic>
        <p:nvPicPr>
          <p:cNvPr id="294" name="Google Shape;291;p31" descr="Google Shape;291;p31"/>
          <p:cNvPicPr>
            <a:picLocks noChangeAspect="1"/>
          </p:cNvPicPr>
          <p:nvPr/>
        </p:nvPicPr>
        <p:blipFill>
          <a:blip r:embed="rId4">
            <a:extLst/>
          </a:blip>
          <a:stretch>
            <a:fillRect/>
          </a:stretch>
        </p:blipFill>
        <p:spPr>
          <a:xfrm>
            <a:off x="4720592" y="1702374"/>
            <a:ext cx="1828802" cy="1828802"/>
          </a:xfrm>
          <a:prstGeom prst="rect">
            <a:avLst/>
          </a:prstGeom>
          <a:ln w="12700">
            <a:miter lim="400000"/>
          </a:ln>
        </p:spPr>
      </p:pic>
      <p:sp>
        <p:nvSpPr>
          <p:cNvPr id="295" name="Google Shape;292;p31"/>
          <p:cNvSpPr txBox="1"/>
          <p:nvPr/>
        </p:nvSpPr>
        <p:spPr>
          <a:xfrm>
            <a:off x="4812029"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296" name="Google Shape;293;p31"/>
          <p:cNvSpPr txBox="1"/>
          <p:nvPr/>
        </p:nvSpPr>
        <p:spPr>
          <a:xfrm>
            <a:off x="4812029"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83718"/>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297" name="Google Shape;294;p31" descr="Google Shape;294;p31"/>
          <p:cNvPicPr>
            <a:picLocks noChangeAspect="1"/>
          </p:cNvPicPr>
          <p:nvPr/>
        </p:nvPicPr>
        <p:blipFill>
          <a:blip r:embed="rId5">
            <a:extLst/>
          </a:blip>
          <a:stretch>
            <a:fillRect/>
          </a:stretch>
        </p:blipFill>
        <p:spPr>
          <a:xfrm>
            <a:off x="4720592" y="1702374"/>
            <a:ext cx="1618489" cy="1618489"/>
          </a:xfrm>
          <a:prstGeom prst="rect">
            <a:avLst/>
          </a:prstGeom>
          <a:ln>
            <a:solidFill>
              <a:srgbClr val="1C1C1C"/>
            </a:solidFill>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299" name="Google Shape;299;p32" descr="Google Shape;299;p32"/>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300" name="Google Shape;300;p32" descr="Google Shape;300;p3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01" name="Google Shape;301;p32"/>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02" name="Google Shape;302;p3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03" name="Google Shape;303;p32"/>
          <p:cNvSpPr txBox="1"/>
          <p:nvPr>
            <p:ph type="sldNum" sz="quarter" idx="4294967295"/>
          </p:nvPr>
        </p:nvSpPr>
        <p:spPr>
          <a:xfrm>
            <a:off x="8155080" y="4646000"/>
            <a:ext cx="28854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04" name="Google Shape;304;p32" descr="Google Shape;304;p32"/>
          <p:cNvPicPr>
            <a:picLocks noChangeAspect="1"/>
          </p:cNvPicPr>
          <p:nvPr/>
        </p:nvPicPr>
        <p:blipFill>
          <a:blip r:embed="rId4">
            <a:extLst/>
          </a:blip>
          <a:stretch>
            <a:fillRect/>
          </a:stretch>
        </p:blipFill>
        <p:spPr>
          <a:xfrm>
            <a:off x="704087" y="1702374"/>
            <a:ext cx="1828802" cy="1828802"/>
          </a:xfrm>
          <a:prstGeom prst="rect">
            <a:avLst/>
          </a:prstGeom>
          <a:ln w="12700">
            <a:miter lim="400000"/>
          </a:ln>
        </p:spPr>
      </p:pic>
      <p:sp>
        <p:nvSpPr>
          <p:cNvPr id="305" name="Google Shape;305;p32"/>
          <p:cNvSpPr txBox="1"/>
          <p:nvPr/>
        </p:nvSpPr>
        <p:spPr>
          <a:xfrm>
            <a:off x="795524"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06" name="Google Shape;306;p32"/>
          <p:cNvSpPr txBox="1"/>
          <p:nvPr/>
        </p:nvSpPr>
        <p:spPr>
          <a:xfrm>
            <a:off x="795524"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307" name="Google Shape;307;p32" descr="Google Shape;307;p32"/>
          <p:cNvPicPr>
            <a:picLocks noChangeAspect="1"/>
          </p:cNvPicPr>
          <p:nvPr/>
        </p:nvPicPr>
        <p:blipFill>
          <a:blip r:embed="rId5">
            <a:extLst/>
          </a:blip>
          <a:stretch>
            <a:fillRect/>
          </a:stretch>
        </p:blipFill>
        <p:spPr>
          <a:xfrm>
            <a:off x="704087" y="1702374"/>
            <a:ext cx="1618490" cy="1618489"/>
          </a:xfrm>
          <a:prstGeom prst="rect">
            <a:avLst/>
          </a:prstGeom>
          <a:ln>
            <a:solidFill>
              <a:srgbClr val="1C1C1C"/>
            </a:solidFill>
          </a:ln>
        </p:spPr>
      </p:pic>
      <p:sp>
        <p:nvSpPr>
          <p:cNvPr id="308" name="Google Shape;308;p32"/>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09" name="Google Shape;309;p32"/>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310" name="Google Shape;310;p32" descr="Google Shape;310;p32"/>
          <p:cNvPicPr>
            <a:picLocks noChangeAspect="1"/>
          </p:cNvPicPr>
          <p:nvPr/>
        </p:nvPicPr>
        <p:blipFill>
          <a:blip r:embed="rId4">
            <a:extLst/>
          </a:blip>
          <a:stretch>
            <a:fillRect/>
          </a:stretch>
        </p:blipFill>
        <p:spPr>
          <a:xfrm>
            <a:off x="4720592" y="1702374"/>
            <a:ext cx="1828802" cy="1828802"/>
          </a:xfrm>
          <a:prstGeom prst="rect">
            <a:avLst/>
          </a:prstGeom>
          <a:ln w="12700">
            <a:miter lim="400000"/>
          </a:ln>
        </p:spPr>
      </p:pic>
      <p:sp>
        <p:nvSpPr>
          <p:cNvPr id="311" name="Google Shape;311;p32"/>
          <p:cNvSpPr txBox="1"/>
          <p:nvPr/>
        </p:nvSpPr>
        <p:spPr>
          <a:xfrm>
            <a:off x="4812029"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12" name="Google Shape;312;p32"/>
          <p:cNvSpPr txBox="1"/>
          <p:nvPr/>
        </p:nvSpPr>
        <p:spPr>
          <a:xfrm>
            <a:off x="4812029"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313" name="Google Shape;313;p32" descr="Google Shape;313;p32"/>
          <p:cNvPicPr>
            <a:picLocks noChangeAspect="1"/>
          </p:cNvPicPr>
          <p:nvPr/>
        </p:nvPicPr>
        <p:blipFill>
          <a:blip r:embed="rId5">
            <a:extLst/>
          </a:blip>
          <a:stretch>
            <a:fillRect/>
          </a:stretch>
        </p:blipFill>
        <p:spPr>
          <a:xfrm>
            <a:off x="4720592" y="1702374"/>
            <a:ext cx="1618489" cy="1618489"/>
          </a:xfrm>
          <a:prstGeom prst="rect">
            <a:avLst/>
          </a:prstGeom>
          <a:ln>
            <a:solidFill>
              <a:srgbClr val="1C1C1C"/>
            </a:solidFill>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315" name="Google Shape;318;p33" descr="Google Shape;318;p33"/>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316" name="Google Shape;319;p33" descr="Google Shape;319;p3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17" name="Google Shape;320;p33"/>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18" name="Google Shape;321;p3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19" name="Google Shape;322;p33"/>
          <p:cNvSpPr txBox="1"/>
          <p:nvPr>
            <p:ph type="sldNum" sz="quarter" idx="4294967295"/>
          </p:nvPr>
        </p:nvSpPr>
        <p:spPr>
          <a:xfrm>
            <a:off x="8148768" y="4646000"/>
            <a:ext cx="30116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20" name="Google Shape;323;p33" descr="Google Shape;323;p33"/>
          <p:cNvPicPr>
            <a:picLocks noChangeAspect="1"/>
          </p:cNvPicPr>
          <p:nvPr/>
        </p:nvPicPr>
        <p:blipFill>
          <a:blip r:embed="rId4">
            <a:extLst/>
          </a:blip>
          <a:stretch>
            <a:fillRect/>
          </a:stretch>
        </p:blipFill>
        <p:spPr>
          <a:xfrm>
            <a:off x="704087" y="1702374"/>
            <a:ext cx="1828802" cy="1828802"/>
          </a:xfrm>
          <a:prstGeom prst="rect">
            <a:avLst/>
          </a:prstGeom>
          <a:ln w="12700">
            <a:miter lim="400000"/>
          </a:ln>
        </p:spPr>
      </p:pic>
      <p:sp>
        <p:nvSpPr>
          <p:cNvPr id="321" name="Google Shape;324;p33"/>
          <p:cNvSpPr txBox="1"/>
          <p:nvPr/>
        </p:nvSpPr>
        <p:spPr>
          <a:xfrm>
            <a:off x="795524"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22" name="Google Shape;325;p33"/>
          <p:cNvSpPr txBox="1"/>
          <p:nvPr/>
        </p:nvSpPr>
        <p:spPr>
          <a:xfrm>
            <a:off x="795524"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323" name="Google Shape;326;p33" descr="Google Shape;326;p33"/>
          <p:cNvPicPr>
            <a:picLocks noChangeAspect="1"/>
          </p:cNvPicPr>
          <p:nvPr/>
        </p:nvPicPr>
        <p:blipFill>
          <a:blip r:embed="rId5">
            <a:extLst/>
          </a:blip>
          <a:stretch>
            <a:fillRect/>
          </a:stretch>
        </p:blipFill>
        <p:spPr>
          <a:xfrm>
            <a:off x="704087" y="1702374"/>
            <a:ext cx="1618490" cy="1618489"/>
          </a:xfrm>
          <a:prstGeom prst="rect">
            <a:avLst/>
          </a:prstGeom>
          <a:ln>
            <a:solidFill>
              <a:srgbClr val="1C1C1C"/>
            </a:solidFill>
          </a:ln>
        </p:spPr>
      </p:pic>
      <p:sp>
        <p:nvSpPr>
          <p:cNvPr id="324" name="Google Shape;327;p33"/>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25" name="Google Shape;328;p33"/>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326" name="Google Shape;329;p33" descr="Google Shape;329;p33"/>
          <p:cNvPicPr>
            <a:picLocks noChangeAspect="1"/>
          </p:cNvPicPr>
          <p:nvPr/>
        </p:nvPicPr>
        <p:blipFill>
          <a:blip r:embed="rId4">
            <a:extLst/>
          </a:blip>
          <a:stretch>
            <a:fillRect/>
          </a:stretch>
        </p:blipFill>
        <p:spPr>
          <a:xfrm>
            <a:off x="4720592" y="1702374"/>
            <a:ext cx="1828802" cy="1828802"/>
          </a:xfrm>
          <a:prstGeom prst="rect">
            <a:avLst/>
          </a:prstGeom>
          <a:ln w="12700">
            <a:miter lim="400000"/>
          </a:ln>
        </p:spPr>
      </p:pic>
      <p:sp>
        <p:nvSpPr>
          <p:cNvPr id="327" name="Google Shape;330;p33"/>
          <p:cNvSpPr txBox="1"/>
          <p:nvPr/>
        </p:nvSpPr>
        <p:spPr>
          <a:xfrm>
            <a:off x="4812029" y="37352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28" name="Google Shape;331;p33"/>
          <p:cNvSpPr txBox="1"/>
          <p:nvPr/>
        </p:nvSpPr>
        <p:spPr>
          <a:xfrm>
            <a:off x="4812029" y="4101022"/>
            <a:ext cx="3544951"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pic>
        <p:nvPicPr>
          <p:cNvPr id="329" name="Google Shape;332;p33" descr="Google Shape;332;p33"/>
          <p:cNvPicPr>
            <a:picLocks noChangeAspect="1"/>
          </p:cNvPicPr>
          <p:nvPr/>
        </p:nvPicPr>
        <p:blipFill>
          <a:blip r:embed="rId5">
            <a:extLst/>
          </a:blip>
          <a:stretch>
            <a:fillRect/>
          </a:stretch>
        </p:blipFill>
        <p:spPr>
          <a:xfrm>
            <a:off x="4720592" y="1702374"/>
            <a:ext cx="1618489" cy="1618489"/>
          </a:xfrm>
          <a:prstGeom prst="rect">
            <a:avLst/>
          </a:prstGeom>
          <a:ln>
            <a:solidFill>
              <a:srgbClr val="1C1C1C"/>
            </a:solidFill>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331" name="Google Shape;337;p34" descr="Google Shape;337;p34"/>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332" name="Google Shape;338;p34" descr="Google Shape;338;p3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33" name="Google Shape;339;p34"/>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34" name="Google Shape;340;p3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35" name="Google Shape;341;p34"/>
          <p:cNvSpPr txBox="1"/>
          <p:nvPr>
            <p:ph type="sldNum" sz="quarter" idx="4294967295"/>
          </p:nvPr>
        </p:nvSpPr>
        <p:spPr>
          <a:xfrm>
            <a:off x="8148146" y="4646000"/>
            <a:ext cx="30240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36" name="Google Shape;342;p34" descr="Google Shape;342;p34"/>
          <p:cNvPicPr>
            <a:picLocks noChangeAspect="1"/>
          </p:cNvPicPr>
          <p:nvPr/>
        </p:nvPicPr>
        <p:blipFill>
          <a:blip r:embed="rId4">
            <a:extLst/>
          </a:blip>
          <a:stretch>
            <a:fillRect/>
          </a:stretch>
        </p:blipFill>
        <p:spPr>
          <a:xfrm>
            <a:off x="4722150" y="574874"/>
            <a:ext cx="1073852" cy="1057076"/>
          </a:xfrm>
          <a:prstGeom prst="rect">
            <a:avLst/>
          </a:prstGeom>
          <a:ln w="12700">
            <a:miter lim="400000"/>
          </a:ln>
        </p:spPr>
      </p:pic>
      <p:pic>
        <p:nvPicPr>
          <p:cNvPr id="337" name="Google Shape;343;p34" descr="Google Shape;343;p34"/>
          <p:cNvPicPr>
            <a:picLocks noChangeAspect="1"/>
          </p:cNvPicPr>
          <p:nvPr/>
        </p:nvPicPr>
        <p:blipFill>
          <a:blip r:embed="rId5">
            <a:extLst/>
          </a:blip>
          <a:stretch>
            <a:fillRect/>
          </a:stretch>
        </p:blipFill>
        <p:spPr>
          <a:xfrm>
            <a:off x="4722150" y="574874"/>
            <a:ext cx="949077" cy="932300"/>
          </a:xfrm>
          <a:prstGeom prst="rect">
            <a:avLst/>
          </a:prstGeom>
          <a:ln>
            <a:solidFill>
              <a:srgbClr val="1C1C1C"/>
            </a:solidFill>
          </a:ln>
        </p:spPr>
      </p:pic>
      <p:sp>
        <p:nvSpPr>
          <p:cNvPr id="338" name="Google Shape;344;p34"/>
          <p:cNvSpPr txBox="1"/>
          <p:nvPr/>
        </p:nvSpPr>
        <p:spPr>
          <a:xfrm>
            <a:off x="698500" y="1076653"/>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39" name="Google Shape;345;p34"/>
          <p:cNvSpPr txBox="1"/>
          <p:nvPr/>
        </p:nvSpPr>
        <p:spPr>
          <a:xfrm>
            <a:off x="698500" y="466174"/>
            <a:ext cx="35533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340" name="Google Shape;346;p34"/>
          <p:cNvSpPr txBox="1"/>
          <p:nvPr/>
        </p:nvSpPr>
        <p:spPr>
          <a:xfrm>
            <a:off x="6065196" y="7312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341" name="Google Shape;347;p34"/>
          <p:cNvSpPr txBox="1"/>
          <p:nvPr/>
        </p:nvSpPr>
        <p:spPr>
          <a:xfrm>
            <a:off x="6065196" y="104451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pic>
        <p:nvPicPr>
          <p:cNvPr id="342" name="Google Shape;348;p34" descr="Google Shape;348;p34"/>
          <p:cNvPicPr>
            <a:picLocks noChangeAspect="1"/>
          </p:cNvPicPr>
          <p:nvPr/>
        </p:nvPicPr>
        <p:blipFill>
          <a:blip r:embed="rId4">
            <a:extLst/>
          </a:blip>
          <a:stretch>
            <a:fillRect/>
          </a:stretch>
        </p:blipFill>
        <p:spPr>
          <a:xfrm>
            <a:off x="4722150" y="1929075"/>
            <a:ext cx="1073852" cy="1057076"/>
          </a:xfrm>
          <a:prstGeom prst="rect">
            <a:avLst/>
          </a:prstGeom>
          <a:ln w="12700">
            <a:miter lim="400000"/>
          </a:ln>
        </p:spPr>
      </p:pic>
      <p:pic>
        <p:nvPicPr>
          <p:cNvPr id="343" name="Google Shape;349;p34" descr="Google Shape;349;p34"/>
          <p:cNvPicPr>
            <a:picLocks noChangeAspect="1"/>
          </p:cNvPicPr>
          <p:nvPr/>
        </p:nvPicPr>
        <p:blipFill>
          <a:blip r:embed="rId5">
            <a:extLst/>
          </a:blip>
          <a:stretch>
            <a:fillRect/>
          </a:stretch>
        </p:blipFill>
        <p:spPr>
          <a:xfrm>
            <a:off x="4722150" y="1929075"/>
            <a:ext cx="949077" cy="932300"/>
          </a:xfrm>
          <a:prstGeom prst="rect">
            <a:avLst/>
          </a:prstGeom>
          <a:ln>
            <a:solidFill>
              <a:srgbClr val="1C1C1C"/>
            </a:solidFill>
          </a:ln>
        </p:spPr>
      </p:pic>
      <p:sp>
        <p:nvSpPr>
          <p:cNvPr id="344" name="Google Shape;350;p34"/>
          <p:cNvSpPr txBox="1"/>
          <p:nvPr/>
        </p:nvSpPr>
        <p:spPr>
          <a:xfrm>
            <a:off x="6065196" y="20854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345" name="Google Shape;351;p34"/>
          <p:cNvSpPr txBox="1"/>
          <p:nvPr/>
        </p:nvSpPr>
        <p:spPr>
          <a:xfrm>
            <a:off x="6065196" y="2398717"/>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pic>
        <p:nvPicPr>
          <p:cNvPr id="346" name="Google Shape;352;p34" descr="Google Shape;352;p34"/>
          <p:cNvPicPr>
            <a:picLocks noChangeAspect="1"/>
          </p:cNvPicPr>
          <p:nvPr/>
        </p:nvPicPr>
        <p:blipFill>
          <a:blip r:embed="rId4">
            <a:extLst/>
          </a:blip>
          <a:stretch>
            <a:fillRect/>
          </a:stretch>
        </p:blipFill>
        <p:spPr>
          <a:xfrm>
            <a:off x="4722150" y="3290949"/>
            <a:ext cx="1073852" cy="1057076"/>
          </a:xfrm>
          <a:prstGeom prst="rect">
            <a:avLst/>
          </a:prstGeom>
          <a:ln w="12700">
            <a:miter lim="400000"/>
          </a:ln>
        </p:spPr>
      </p:pic>
      <p:pic>
        <p:nvPicPr>
          <p:cNvPr id="347" name="Google Shape;353;p34" descr="Google Shape;353;p34"/>
          <p:cNvPicPr>
            <a:picLocks noChangeAspect="1"/>
          </p:cNvPicPr>
          <p:nvPr/>
        </p:nvPicPr>
        <p:blipFill>
          <a:blip r:embed="rId5">
            <a:extLst/>
          </a:blip>
          <a:stretch>
            <a:fillRect/>
          </a:stretch>
        </p:blipFill>
        <p:spPr>
          <a:xfrm>
            <a:off x="4722150" y="3290949"/>
            <a:ext cx="949077" cy="932300"/>
          </a:xfrm>
          <a:prstGeom prst="rect">
            <a:avLst/>
          </a:prstGeom>
          <a:ln>
            <a:solidFill>
              <a:srgbClr val="1C1C1C"/>
            </a:solidFill>
          </a:ln>
        </p:spPr>
      </p:pic>
      <p:sp>
        <p:nvSpPr>
          <p:cNvPr id="348" name="Google Shape;354;p34"/>
          <p:cNvSpPr txBox="1"/>
          <p:nvPr/>
        </p:nvSpPr>
        <p:spPr>
          <a:xfrm>
            <a:off x="6065196" y="344727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349" name="Google Shape;355;p34"/>
          <p:cNvSpPr txBox="1"/>
          <p:nvPr/>
        </p:nvSpPr>
        <p:spPr>
          <a:xfrm>
            <a:off x="6065196" y="376059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351" name="Google Shape;360;p35" descr="Google Shape;360;p35"/>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352" name="Google Shape;361;p35" descr="Google Shape;361;p3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53" name="Google Shape;362;p35"/>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54" name="Google Shape;363;p3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55" name="Google Shape;364;p35"/>
          <p:cNvSpPr txBox="1"/>
          <p:nvPr>
            <p:ph type="sldNum" sz="quarter" idx="4294967295"/>
          </p:nvPr>
        </p:nvSpPr>
        <p:spPr>
          <a:xfrm>
            <a:off x="8147612" y="4646000"/>
            <a:ext cx="303476"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56" name="Google Shape;365;p35" descr="Google Shape;365;p35"/>
          <p:cNvPicPr>
            <a:picLocks noChangeAspect="1"/>
          </p:cNvPicPr>
          <p:nvPr/>
        </p:nvPicPr>
        <p:blipFill>
          <a:blip r:embed="rId4">
            <a:extLst/>
          </a:blip>
          <a:stretch>
            <a:fillRect/>
          </a:stretch>
        </p:blipFill>
        <p:spPr>
          <a:xfrm>
            <a:off x="4722150" y="574874"/>
            <a:ext cx="1073852" cy="1057076"/>
          </a:xfrm>
          <a:prstGeom prst="rect">
            <a:avLst/>
          </a:prstGeom>
          <a:ln w="12700">
            <a:miter lim="400000"/>
          </a:ln>
        </p:spPr>
      </p:pic>
      <p:pic>
        <p:nvPicPr>
          <p:cNvPr id="357" name="Google Shape;366;p35" descr="Google Shape;366;p35"/>
          <p:cNvPicPr>
            <a:picLocks noChangeAspect="1"/>
          </p:cNvPicPr>
          <p:nvPr/>
        </p:nvPicPr>
        <p:blipFill>
          <a:blip r:embed="rId5">
            <a:extLst/>
          </a:blip>
          <a:stretch>
            <a:fillRect/>
          </a:stretch>
        </p:blipFill>
        <p:spPr>
          <a:xfrm>
            <a:off x="4722150" y="574874"/>
            <a:ext cx="949077" cy="932300"/>
          </a:xfrm>
          <a:prstGeom prst="rect">
            <a:avLst/>
          </a:prstGeom>
          <a:ln>
            <a:solidFill>
              <a:srgbClr val="1C1C1C"/>
            </a:solidFill>
          </a:ln>
        </p:spPr>
      </p:pic>
      <p:sp>
        <p:nvSpPr>
          <p:cNvPr id="358" name="Google Shape;367;p35"/>
          <p:cNvSpPr txBox="1"/>
          <p:nvPr/>
        </p:nvSpPr>
        <p:spPr>
          <a:xfrm>
            <a:off x="698500" y="1076653"/>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59" name="Google Shape;368;p35"/>
          <p:cNvSpPr txBox="1"/>
          <p:nvPr/>
        </p:nvSpPr>
        <p:spPr>
          <a:xfrm>
            <a:off x="698500" y="466174"/>
            <a:ext cx="35533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360" name="Google Shape;369;p35"/>
          <p:cNvSpPr txBox="1"/>
          <p:nvPr/>
        </p:nvSpPr>
        <p:spPr>
          <a:xfrm>
            <a:off x="6065196" y="7312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361" name="Google Shape;370;p35"/>
          <p:cNvSpPr txBox="1"/>
          <p:nvPr/>
        </p:nvSpPr>
        <p:spPr>
          <a:xfrm>
            <a:off x="6065196" y="104451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pic>
        <p:nvPicPr>
          <p:cNvPr id="362" name="Google Shape;371;p35" descr="Google Shape;371;p35"/>
          <p:cNvPicPr>
            <a:picLocks noChangeAspect="1"/>
          </p:cNvPicPr>
          <p:nvPr/>
        </p:nvPicPr>
        <p:blipFill>
          <a:blip r:embed="rId4">
            <a:extLst/>
          </a:blip>
          <a:stretch>
            <a:fillRect/>
          </a:stretch>
        </p:blipFill>
        <p:spPr>
          <a:xfrm>
            <a:off x="4722150" y="1929075"/>
            <a:ext cx="1073852" cy="1057076"/>
          </a:xfrm>
          <a:prstGeom prst="rect">
            <a:avLst/>
          </a:prstGeom>
          <a:ln w="12700">
            <a:miter lim="400000"/>
          </a:ln>
        </p:spPr>
      </p:pic>
      <p:pic>
        <p:nvPicPr>
          <p:cNvPr id="363" name="Google Shape;372;p35" descr="Google Shape;372;p35"/>
          <p:cNvPicPr>
            <a:picLocks noChangeAspect="1"/>
          </p:cNvPicPr>
          <p:nvPr/>
        </p:nvPicPr>
        <p:blipFill>
          <a:blip r:embed="rId5">
            <a:extLst/>
          </a:blip>
          <a:stretch>
            <a:fillRect/>
          </a:stretch>
        </p:blipFill>
        <p:spPr>
          <a:xfrm>
            <a:off x="4722150" y="1929075"/>
            <a:ext cx="949077" cy="932300"/>
          </a:xfrm>
          <a:prstGeom prst="rect">
            <a:avLst/>
          </a:prstGeom>
          <a:ln>
            <a:solidFill>
              <a:srgbClr val="1C1C1C"/>
            </a:solidFill>
          </a:ln>
        </p:spPr>
      </p:pic>
      <p:sp>
        <p:nvSpPr>
          <p:cNvPr id="364" name="Google Shape;373;p35"/>
          <p:cNvSpPr txBox="1"/>
          <p:nvPr/>
        </p:nvSpPr>
        <p:spPr>
          <a:xfrm>
            <a:off x="6065196" y="20854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365" name="Google Shape;374;p35"/>
          <p:cNvSpPr txBox="1"/>
          <p:nvPr/>
        </p:nvSpPr>
        <p:spPr>
          <a:xfrm>
            <a:off x="6065196" y="2398717"/>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pic>
        <p:nvPicPr>
          <p:cNvPr id="366" name="Google Shape;375;p35" descr="Google Shape;375;p35"/>
          <p:cNvPicPr>
            <a:picLocks noChangeAspect="1"/>
          </p:cNvPicPr>
          <p:nvPr/>
        </p:nvPicPr>
        <p:blipFill>
          <a:blip r:embed="rId4">
            <a:extLst/>
          </a:blip>
          <a:stretch>
            <a:fillRect/>
          </a:stretch>
        </p:blipFill>
        <p:spPr>
          <a:xfrm>
            <a:off x="4722150" y="3290949"/>
            <a:ext cx="1073852" cy="1057076"/>
          </a:xfrm>
          <a:prstGeom prst="rect">
            <a:avLst/>
          </a:prstGeom>
          <a:ln w="12700">
            <a:miter lim="400000"/>
          </a:ln>
        </p:spPr>
      </p:pic>
      <p:pic>
        <p:nvPicPr>
          <p:cNvPr id="367" name="Google Shape;376;p35" descr="Google Shape;376;p35"/>
          <p:cNvPicPr>
            <a:picLocks noChangeAspect="1"/>
          </p:cNvPicPr>
          <p:nvPr/>
        </p:nvPicPr>
        <p:blipFill>
          <a:blip r:embed="rId5">
            <a:extLst/>
          </a:blip>
          <a:stretch>
            <a:fillRect/>
          </a:stretch>
        </p:blipFill>
        <p:spPr>
          <a:xfrm>
            <a:off x="4722150" y="3290949"/>
            <a:ext cx="949077" cy="932300"/>
          </a:xfrm>
          <a:prstGeom prst="rect">
            <a:avLst/>
          </a:prstGeom>
          <a:ln>
            <a:solidFill>
              <a:srgbClr val="1C1C1C"/>
            </a:solidFill>
          </a:ln>
        </p:spPr>
      </p:pic>
      <p:sp>
        <p:nvSpPr>
          <p:cNvPr id="368" name="Google Shape;377;p35"/>
          <p:cNvSpPr txBox="1"/>
          <p:nvPr/>
        </p:nvSpPr>
        <p:spPr>
          <a:xfrm>
            <a:off x="6065196" y="344727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369" name="Google Shape;378;p35"/>
          <p:cNvSpPr txBox="1"/>
          <p:nvPr/>
        </p:nvSpPr>
        <p:spPr>
          <a:xfrm>
            <a:off x="6065196" y="376059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371" name="Google Shape;383;p36" descr="Google Shape;383;p36"/>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372" name="Google Shape;384;p36" descr="Google Shape;384;p3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73" name="Google Shape;385;p36"/>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74" name="Google Shape;386;p3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75" name="Google Shape;387;p36"/>
          <p:cNvSpPr txBox="1"/>
          <p:nvPr>
            <p:ph type="sldNum" sz="quarter" idx="4294967295"/>
          </p:nvPr>
        </p:nvSpPr>
        <p:spPr>
          <a:xfrm>
            <a:off x="8148501" y="4646000"/>
            <a:ext cx="3016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76" name="Google Shape;388;p36" descr="Google Shape;388;p36"/>
          <p:cNvPicPr>
            <a:picLocks noChangeAspect="1"/>
          </p:cNvPicPr>
          <p:nvPr/>
        </p:nvPicPr>
        <p:blipFill>
          <a:blip r:embed="rId4">
            <a:extLst/>
          </a:blip>
          <a:stretch>
            <a:fillRect/>
          </a:stretch>
        </p:blipFill>
        <p:spPr>
          <a:xfrm>
            <a:off x="4722150" y="574874"/>
            <a:ext cx="1073852" cy="1057076"/>
          </a:xfrm>
          <a:prstGeom prst="rect">
            <a:avLst/>
          </a:prstGeom>
          <a:ln w="12700">
            <a:miter lim="400000"/>
          </a:ln>
        </p:spPr>
      </p:pic>
      <p:pic>
        <p:nvPicPr>
          <p:cNvPr id="377" name="Google Shape;389;p36" descr="Google Shape;389;p36"/>
          <p:cNvPicPr>
            <a:picLocks noChangeAspect="1"/>
          </p:cNvPicPr>
          <p:nvPr/>
        </p:nvPicPr>
        <p:blipFill>
          <a:blip r:embed="rId5">
            <a:extLst/>
          </a:blip>
          <a:stretch>
            <a:fillRect/>
          </a:stretch>
        </p:blipFill>
        <p:spPr>
          <a:xfrm>
            <a:off x="4722150" y="574874"/>
            <a:ext cx="949077" cy="932300"/>
          </a:xfrm>
          <a:prstGeom prst="rect">
            <a:avLst/>
          </a:prstGeom>
          <a:ln>
            <a:solidFill>
              <a:srgbClr val="1C1C1C"/>
            </a:solidFill>
          </a:ln>
        </p:spPr>
      </p:pic>
      <p:sp>
        <p:nvSpPr>
          <p:cNvPr id="378" name="Google Shape;390;p36"/>
          <p:cNvSpPr txBox="1"/>
          <p:nvPr/>
        </p:nvSpPr>
        <p:spPr>
          <a:xfrm>
            <a:off x="698500" y="1076653"/>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79" name="Google Shape;391;p36"/>
          <p:cNvSpPr txBox="1"/>
          <p:nvPr/>
        </p:nvSpPr>
        <p:spPr>
          <a:xfrm>
            <a:off x="698500" y="466174"/>
            <a:ext cx="35533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380" name="Google Shape;392;p36"/>
          <p:cNvSpPr txBox="1"/>
          <p:nvPr/>
        </p:nvSpPr>
        <p:spPr>
          <a:xfrm>
            <a:off x="6065196" y="7312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81" name="Google Shape;393;p36"/>
          <p:cNvSpPr txBox="1"/>
          <p:nvPr/>
        </p:nvSpPr>
        <p:spPr>
          <a:xfrm>
            <a:off x="6065196" y="104451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382" name="Google Shape;394;p36" descr="Google Shape;394;p36"/>
          <p:cNvPicPr>
            <a:picLocks noChangeAspect="1"/>
          </p:cNvPicPr>
          <p:nvPr/>
        </p:nvPicPr>
        <p:blipFill>
          <a:blip r:embed="rId4">
            <a:extLst/>
          </a:blip>
          <a:stretch>
            <a:fillRect/>
          </a:stretch>
        </p:blipFill>
        <p:spPr>
          <a:xfrm>
            <a:off x="4722150" y="1929075"/>
            <a:ext cx="1073852" cy="1057076"/>
          </a:xfrm>
          <a:prstGeom prst="rect">
            <a:avLst/>
          </a:prstGeom>
          <a:ln w="12700">
            <a:miter lim="400000"/>
          </a:ln>
        </p:spPr>
      </p:pic>
      <p:pic>
        <p:nvPicPr>
          <p:cNvPr id="383" name="Google Shape;395;p36" descr="Google Shape;395;p36"/>
          <p:cNvPicPr>
            <a:picLocks noChangeAspect="1"/>
          </p:cNvPicPr>
          <p:nvPr/>
        </p:nvPicPr>
        <p:blipFill>
          <a:blip r:embed="rId5">
            <a:extLst/>
          </a:blip>
          <a:stretch>
            <a:fillRect/>
          </a:stretch>
        </p:blipFill>
        <p:spPr>
          <a:xfrm>
            <a:off x="4722150" y="1929075"/>
            <a:ext cx="949077" cy="932300"/>
          </a:xfrm>
          <a:prstGeom prst="rect">
            <a:avLst/>
          </a:prstGeom>
          <a:ln>
            <a:solidFill>
              <a:srgbClr val="1C1C1C"/>
            </a:solidFill>
          </a:ln>
        </p:spPr>
      </p:pic>
      <p:sp>
        <p:nvSpPr>
          <p:cNvPr id="384" name="Google Shape;396;p36"/>
          <p:cNvSpPr txBox="1"/>
          <p:nvPr/>
        </p:nvSpPr>
        <p:spPr>
          <a:xfrm>
            <a:off x="6065196" y="20854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85" name="Google Shape;397;p36"/>
          <p:cNvSpPr txBox="1"/>
          <p:nvPr/>
        </p:nvSpPr>
        <p:spPr>
          <a:xfrm>
            <a:off x="6065196" y="2398717"/>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386" name="Google Shape;398;p36" descr="Google Shape;398;p36"/>
          <p:cNvPicPr>
            <a:picLocks noChangeAspect="1"/>
          </p:cNvPicPr>
          <p:nvPr/>
        </p:nvPicPr>
        <p:blipFill>
          <a:blip r:embed="rId4">
            <a:extLst/>
          </a:blip>
          <a:stretch>
            <a:fillRect/>
          </a:stretch>
        </p:blipFill>
        <p:spPr>
          <a:xfrm>
            <a:off x="4722150" y="3290949"/>
            <a:ext cx="1073852" cy="1057076"/>
          </a:xfrm>
          <a:prstGeom prst="rect">
            <a:avLst/>
          </a:prstGeom>
          <a:ln w="12700">
            <a:miter lim="400000"/>
          </a:ln>
        </p:spPr>
      </p:pic>
      <p:pic>
        <p:nvPicPr>
          <p:cNvPr id="387" name="Google Shape;399;p36" descr="Google Shape;399;p36"/>
          <p:cNvPicPr>
            <a:picLocks noChangeAspect="1"/>
          </p:cNvPicPr>
          <p:nvPr/>
        </p:nvPicPr>
        <p:blipFill>
          <a:blip r:embed="rId5">
            <a:extLst/>
          </a:blip>
          <a:stretch>
            <a:fillRect/>
          </a:stretch>
        </p:blipFill>
        <p:spPr>
          <a:xfrm>
            <a:off x="4722150" y="3290949"/>
            <a:ext cx="949077" cy="932300"/>
          </a:xfrm>
          <a:prstGeom prst="rect">
            <a:avLst/>
          </a:prstGeom>
          <a:ln>
            <a:solidFill>
              <a:srgbClr val="1C1C1C"/>
            </a:solidFill>
          </a:ln>
        </p:spPr>
      </p:pic>
      <p:sp>
        <p:nvSpPr>
          <p:cNvPr id="388" name="Google Shape;400;p36"/>
          <p:cNvSpPr txBox="1"/>
          <p:nvPr/>
        </p:nvSpPr>
        <p:spPr>
          <a:xfrm>
            <a:off x="6065196" y="344727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389" name="Google Shape;401;p36"/>
          <p:cNvSpPr txBox="1"/>
          <p:nvPr/>
        </p:nvSpPr>
        <p:spPr>
          <a:xfrm>
            <a:off x="6065196" y="376059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391" name="Google Shape;406;p37" descr="Google Shape;406;p37"/>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392" name="Google Shape;407;p37" descr="Google Shape;407;p3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393" name="Google Shape;408;p37"/>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394" name="Google Shape;409;p3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395" name="Google Shape;410;p37"/>
          <p:cNvSpPr txBox="1"/>
          <p:nvPr>
            <p:ph type="sldNum" sz="quarter" idx="4294967295"/>
          </p:nvPr>
        </p:nvSpPr>
        <p:spPr>
          <a:xfrm>
            <a:off x="8147701" y="4646000"/>
            <a:ext cx="3032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pic>
        <p:nvPicPr>
          <p:cNvPr id="396" name="Google Shape;411;p37" descr="Google Shape;411;p37"/>
          <p:cNvPicPr>
            <a:picLocks noChangeAspect="1"/>
          </p:cNvPicPr>
          <p:nvPr/>
        </p:nvPicPr>
        <p:blipFill>
          <a:blip r:embed="rId4">
            <a:extLst/>
          </a:blip>
          <a:stretch>
            <a:fillRect/>
          </a:stretch>
        </p:blipFill>
        <p:spPr>
          <a:xfrm>
            <a:off x="4722150" y="574874"/>
            <a:ext cx="1073852" cy="1057076"/>
          </a:xfrm>
          <a:prstGeom prst="rect">
            <a:avLst/>
          </a:prstGeom>
          <a:ln w="12700">
            <a:miter lim="400000"/>
          </a:ln>
        </p:spPr>
      </p:pic>
      <p:pic>
        <p:nvPicPr>
          <p:cNvPr id="397" name="Google Shape;412;p37" descr="Google Shape;412;p37"/>
          <p:cNvPicPr>
            <a:picLocks noChangeAspect="1"/>
          </p:cNvPicPr>
          <p:nvPr/>
        </p:nvPicPr>
        <p:blipFill>
          <a:blip r:embed="rId5">
            <a:extLst/>
          </a:blip>
          <a:stretch>
            <a:fillRect/>
          </a:stretch>
        </p:blipFill>
        <p:spPr>
          <a:xfrm>
            <a:off x="4722150" y="574874"/>
            <a:ext cx="949077" cy="932300"/>
          </a:xfrm>
          <a:prstGeom prst="rect">
            <a:avLst/>
          </a:prstGeom>
          <a:ln>
            <a:solidFill>
              <a:srgbClr val="1C1C1C"/>
            </a:solidFill>
          </a:ln>
        </p:spPr>
      </p:pic>
      <p:sp>
        <p:nvSpPr>
          <p:cNvPr id="398" name="Google Shape;413;p37"/>
          <p:cNvSpPr txBox="1"/>
          <p:nvPr/>
        </p:nvSpPr>
        <p:spPr>
          <a:xfrm>
            <a:off x="698500" y="1076653"/>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399" name="Google Shape;414;p37"/>
          <p:cNvSpPr txBox="1"/>
          <p:nvPr/>
        </p:nvSpPr>
        <p:spPr>
          <a:xfrm>
            <a:off x="698500" y="466174"/>
            <a:ext cx="35533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400" name="Google Shape;415;p37"/>
          <p:cNvSpPr txBox="1"/>
          <p:nvPr/>
        </p:nvSpPr>
        <p:spPr>
          <a:xfrm>
            <a:off x="6065196" y="7312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01" name="Google Shape;416;p37"/>
          <p:cNvSpPr txBox="1"/>
          <p:nvPr/>
        </p:nvSpPr>
        <p:spPr>
          <a:xfrm>
            <a:off x="6065196" y="104451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02" name="Google Shape;417;p37" descr="Google Shape;417;p37"/>
          <p:cNvPicPr>
            <a:picLocks noChangeAspect="1"/>
          </p:cNvPicPr>
          <p:nvPr/>
        </p:nvPicPr>
        <p:blipFill>
          <a:blip r:embed="rId4">
            <a:extLst/>
          </a:blip>
          <a:stretch>
            <a:fillRect/>
          </a:stretch>
        </p:blipFill>
        <p:spPr>
          <a:xfrm>
            <a:off x="4722150" y="1929075"/>
            <a:ext cx="1073852" cy="1057076"/>
          </a:xfrm>
          <a:prstGeom prst="rect">
            <a:avLst/>
          </a:prstGeom>
          <a:ln w="12700">
            <a:miter lim="400000"/>
          </a:ln>
        </p:spPr>
      </p:pic>
      <p:pic>
        <p:nvPicPr>
          <p:cNvPr id="403" name="Google Shape;418;p37" descr="Google Shape;418;p37"/>
          <p:cNvPicPr>
            <a:picLocks noChangeAspect="1"/>
          </p:cNvPicPr>
          <p:nvPr/>
        </p:nvPicPr>
        <p:blipFill>
          <a:blip r:embed="rId5">
            <a:extLst/>
          </a:blip>
          <a:stretch>
            <a:fillRect/>
          </a:stretch>
        </p:blipFill>
        <p:spPr>
          <a:xfrm>
            <a:off x="4722150" y="1929075"/>
            <a:ext cx="949077" cy="932300"/>
          </a:xfrm>
          <a:prstGeom prst="rect">
            <a:avLst/>
          </a:prstGeom>
          <a:ln>
            <a:solidFill>
              <a:srgbClr val="1C1C1C"/>
            </a:solidFill>
          </a:ln>
        </p:spPr>
      </p:pic>
      <p:sp>
        <p:nvSpPr>
          <p:cNvPr id="404" name="Google Shape;419;p37"/>
          <p:cNvSpPr txBox="1"/>
          <p:nvPr/>
        </p:nvSpPr>
        <p:spPr>
          <a:xfrm>
            <a:off x="6065196" y="208540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05" name="Google Shape;420;p37"/>
          <p:cNvSpPr txBox="1"/>
          <p:nvPr/>
        </p:nvSpPr>
        <p:spPr>
          <a:xfrm>
            <a:off x="6065196" y="2398717"/>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06" name="Google Shape;421;p37" descr="Google Shape;421;p37"/>
          <p:cNvPicPr>
            <a:picLocks noChangeAspect="1"/>
          </p:cNvPicPr>
          <p:nvPr/>
        </p:nvPicPr>
        <p:blipFill>
          <a:blip r:embed="rId4">
            <a:extLst/>
          </a:blip>
          <a:stretch>
            <a:fillRect/>
          </a:stretch>
        </p:blipFill>
        <p:spPr>
          <a:xfrm>
            <a:off x="4722150" y="3290949"/>
            <a:ext cx="1073852" cy="1057076"/>
          </a:xfrm>
          <a:prstGeom prst="rect">
            <a:avLst/>
          </a:prstGeom>
          <a:ln w="12700">
            <a:miter lim="400000"/>
          </a:ln>
        </p:spPr>
      </p:pic>
      <p:pic>
        <p:nvPicPr>
          <p:cNvPr id="407" name="Google Shape;422;p37" descr="Google Shape;422;p37"/>
          <p:cNvPicPr>
            <a:picLocks noChangeAspect="1"/>
          </p:cNvPicPr>
          <p:nvPr/>
        </p:nvPicPr>
        <p:blipFill>
          <a:blip r:embed="rId5">
            <a:extLst/>
          </a:blip>
          <a:stretch>
            <a:fillRect/>
          </a:stretch>
        </p:blipFill>
        <p:spPr>
          <a:xfrm>
            <a:off x="4722150" y="3290949"/>
            <a:ext cx="949077" cy="932300"/>
          </a:xfrm>
          <a:prstGeom prst="rect">
            <a:avLst/>
          </a:prstGeom>
          <a:ln>
            <a:solidFill>
              <a:srgbClr val="1C1C1C"/>
            </a:solidFill>
          </a:ln>
        </p:spPr>
      </p:pic>
      <p:sp>
        <p:nvSpPr>
          <p:cNvPr id="408" name="Google Shape;423;p37"/>
          <p:cNvSpPr txBox="1"/>
          <p:nvPr/>
        </p:nvSpPr>
        <p:spPr>
          <a:xfrm>
            <a:off x="6065196" y="344727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09" name="Google Shape;424;p37"/>
          <p:cNvSpPr txBox="1"/>
          <p:nvPr/>
        </p:nvSpPr>
        <p:spPr>
          <a:xfrm>
            <a:off x="6065196" y="376059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411" name="Google Shape;429;p38" descr="Google Shape;429;p38"/>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412" name="Google Shape;430;p38" descr="Google Shape;430;p3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413" name="Google Shape;431;p38"/>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414" name="Google Shape;432;p3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415" name="Google Shape;433;p38"/>
          <p:cNvSpPr txBox="1"/>
          <p:nvPr>
            <p:ph type="sldNum" sz="quarter" idx="4294967295"/>
          </p:nvPr>
        </p:nvSpPr>
        <p:spPr>
          <a:xfrm>
            <a:off x="8150990" y="4646000"/>
            <a:ext cx="29672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416" name="Google Shape;434;p38"/>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417" name="Google Shape;435;p38"/>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pic>
        <p:nvPicPr>
          <p:cNvPr id="418" name="Google Shape;436;p38" descr="Google Shape;436;p38"/>
          <p:cNvPicPr>
            <a:picLocks noChangeAspect="1"/>
          </p:cNvPicPr>
          <p:nvPr/>
        </p:nvPicPr>
        <p:blipFill>
          <a:blip r:embed="rId4">
            <a:extLst/>
          </a:blip>
          <a:stretch>
            <a:fillRect/>
          </a:stretch>
        </p:blipFill>
        <p:spPr>
          <a:xfrm>
            <a:off x="701949" y="1866625"/>
            <a:ext cx="1073853" cy="1057076"/>
          </a:xfrm>
          <a:prstGeom prst="rect">
            <a:avLst/>
          </a:prstGeom>
          <a:ln w="12700">
            <a:miter lim="400000"/>
          </a:ln>
        </p:spPr>
      </p:pic>
      <p:pic>
        <p:nvPicPr>
          <p:cNvPr id="419" name="Google Shape;437;p38" descr="Google Shape;437;p38"/>
          <p:cNvPicPr>
            <a:picLocks noChangeAspect="1"/>
          </p:cNvPicPr>
          <p:nvPr/>
        </p:nvPicPr>
        <p:blipFill>
          <a:blip r:embed="rId5">
            <a:extLst/>
          </a:blip>
          <a:stretch>
            <a:fillRect/>
          </a:stretch>
        </p:blipFill>
        <p:spPr>
          <a:xfrm>
            <a:off x="701949" y="1866625"/>
            <a:ext cx="949077" cy="932300"/>
          </a:xfrm>
          <a:prstGeom prst="rect">
            <a:avLst/>
          </a:prstGeom>
          <a:ln>
            <a:solidFill>
              <a:srgbClr val="1C1C1C"/>
            </a:solidFill>
          </a:ln>
        </p:spPr>
      </p:pic>
      <p:sp>
        <p:nvSpPr>
          <p:cNvPr id="420" name="Google Shape;438;p38"/>
          <p:cNvSpPr txBox="1"/>
          <p:nvPr/>
        </p:nvSpPr>
        <p:spPr>
          <a:xfrm>
            <a:off x="2044996"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421" name="Google Shape;439;p38"/>
          <p:cNvSpPr txBox="1"/>
          <p:nvPr/>
        </p:nvSpPr>
        <p:spPr>
          <a:xfrm>
            <a:off x="2044996"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pic>
        <p:nvPicPr>
          <p:cNvPr id="422" name="Google Shape;440;p38" descr="Google Shape;440;p38"/>
          <p:cNvPicPr>
            <a:picLocks noChangeAspect="1"/>
          </p:cNvPicPr>
          <p:nvPr/>
        </p:nvPicPr>
        <p:blipFill>
          <a:blip r:embed="rId4">
            <a:extLst/>
          </a:blip>
          <a:stretch>
            <a:fillRect/>
          </a:stretch>
        </p:blipFill>
        <p:spPr>
          <a:xfrm>
            <a:off x="701949" y="3228500"/>
            <a:ext cx="1073853" cy="1057076"/>
          </a:xfrm>
          <a:prstGeom prst="rect">
            <a:avLst/>
          </a:prstGeom>
          <a:ln w="12700">
            <a:miter lim="400000"/>
          </a:ln>
        </p:spPr>
      </p:pic>
      <p:pic>
        <p:nvPicPr>
          <p:cNvPr id="423" name="Google Shape;441;p38" descr="Google Shape;441;p38"/>
          <p:cNvPicPr>
            <a:picLocks noChangeAspect="1"/>
          </p:cNvPicPr>
          <p:nvPr/>
        </p:nvPicPr>
        <p:blipFill>
          <a:blip r:embed="rId5">
            <a:extLst/>
          </a:blip>
          <a:stretch>
            <a:fillRect/>
          </a:stretch>
        </p:blipFill>
        <p:spPr>
          <a:xfrm>
            <a:off x="701949" y="3228500"/>
            <a:ext cx="949077" cy="932300"/>
          </a:xfrm>
          <a:prstGeom prst="rect">
            <a:avLst/>
          </a:prstGeom>
          <a:ln>
            <a:solidFill>
              <a:srgbClr val="1C1C1C"/>
            </a:solidFill>
          </a:ln>
        </p:spPr>
      </p:pic>
      <p:sp>
        <p:nvSpPr>
          <p:cNvPr id="424" name="Google Shape;442;p38"/>
          <p:cNvSpPr txBox="1"/>
          <p:nvPr/>
        </p:nvSpPr>
        <p:spPr>
          <a:xfrm>
            <a:off x="2044996"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425" name="Google Shape;443;p38"/>
          <p:cNvSpPr txBox="1"/>
          <p:nvPr/>
        </p:nvSpPr>
        <p:spPr>
          <a:xfrm>
            <a:off x="2044996"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pic>
        <p:nvPicPr>
          <p:cNvPr id="426" name="Google Shape;444;p38" descr="Google Shape;444;p38"/>
          <p:cNvPicPr>
            <a:picLocks noChangeAspect="1"/>
          </p:cNvPicPr>
          <p:nvPr/>
        </p:nvPicPr>
        <p:blipFill>
          <a:blip r:embed="rId4">
            <a:extLst/>
          </a:blip>
          <a:stretch>
            <a:fillRect/>
          </a:stretch>
        </p:blipFill>
        <p:spPr>
          <a:xfrm>
            <a:off x="4712175" y="1866625"/>
            <a:ext cx="1073852" cy="1057076"/>
          </a:xfrm>
          <a:prstGeom prst="rect">
            <a:avLst/>
          </a:prstGeom>
          <a:ln w="12700">
            <a:miter lim="400000"/>
          </a:ln>
        </p:spPr>
      </p:pic>
      <p:pic>
        <p:nvPicPr>
          <p:cNvPr id="427" name="Google Shape;445;p38" descr="Google Shape;445;p38"/>
          <p:cNvPicPr>
            <a:picLocks noChangeAspect="1"/>
          </p:cNvPicPr>
          <p:nvPr/>
        </p:nvPicPr>
        <p:blipFill>
          <a:blip r:embed="rId5">
            <a:extLst/>
          </a:blip>
          <a:stretch>
            <a:fillRect/>
          </a:stretch>
        </p:blipFill>
        <p:spPr>
          <a:xfrm>
            <a:off x="4712175" y="1866625"/>
            <a:ext cx="949077" cy="932300"/>
          </a:xfrm>
          <a:prstGeom prst="rect">
            <a:avLst/>
          </a:prstGeom>
          <a:ln>
            <a:solidFill>
              <a:srgbClr val="1C1C1C"/>
            </a:solidFill>
          </a:ln>
        </p:spPr>
      </p:pic>
      <p:sp>
        <p:nvSpPr>
          <p:cNvPr id="428" name="Google Shape;446;p38"/>
          <p:cNvSpPr txBox="1"/>
          <p:nvPr/>
        </p:nvSpPr>
        <p:spPr>
          <a:xfrm>
            <a:off x="6055221"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429" name="Google Shape;447;p38"/>
          <p:cNvSpPr txBox="1"/>
          <p:nvPr/>
        </p:nvSpPr>
        <p:spPr>
          <a:xfrm>
            <a:off x="6055221"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pic>
        <p:nvPicPr>
          <p:cNvPr id="430" name="Google Shape;448;p38" descr="Google Shape;448;p38"/>
          <p:cNvPicPr>
            <a:picLocks noChangeAspect="1"/>
          </p:cNvPicPr>
          <p:nvPr/>
        </p:nvPicPr>
        <p:blipFill>
          <a:blip r:embed="rId4">
            <a:extLst/>
          </a:blip>
          <a:stretch>
            <a:fillRect/>
          </a:stretch>
        </p:blipFill>
        <p:spPr>
          <a:xfrm>
            <a:off x="4712175" y="3228500"/>
            <a:ext cx="1073852" cy="1057076"/>
          </a:xfrm>
          <a:prstGeom prst="rect">
            <a:avLst/>
          </a:prstGeom>
          <a:ln w="12700">
            <a:miter lim="400000"/>
          </a:ln>
        </p:spPr>
      </p:pic>
      <p:pic>
        <p:nvPicPr>
          <p:cNvPr id="431" name="Google Shape;449;p38" descr="Google Shape;449;p38"/>
          <p:cNvPicPr>
            <a:picLocks noChangeAspect="1"/>
          </p:cNvPicPr>
          <p:nvPr/>
        </p:nvPicPr>
        <p:blipFill>
          <a:blip r:embed="rId5">
            <a:extLst/>
          </a:blip>
          <a:stretch>
            <a:fillRect/>
          </a:stretch>
        </p:blipFill>
        <p:spPr>
          <a:xfrm>
            <a:off x="4712175" y="3228500"/>
            <a:ext cx="949077" cy="932300"/>
          </a:xfrm>
          <a:prstGeom prst="rect">
            <a:avLst/>
          </a:prstGeom>
          <a:ln>
            <a:solidFill>
              <a:srgbClr val="1C1C1C"/>
            </a:solidFill>
          </a:ln>
        </p:spPr>
      </p:pic>
      <p:sp>
        <p:nvSpPr>
          <p:cNvPr id="432" name="Google Shape;450;p38"/>
          <p:cNvSpPr txBox="1"/>
          <p:nvPr/>
        </p:nvSpPr>
        <p:spPr>
          <a:xfrm>
            <a:off x="6055221"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433" name="Google Shape;451;p38"/>
          <p:cNvSpPr txBox="1"/>
          <p:nvPr/>
        </p:nvSpPr>
        <p:spPr>
          <a:xfrm>
            <a:off x="6055221"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C1C1C"/>
                </a:solidFill>
                <a:latin typeface="Space Grotesk Light Regular"/>
                <a:ea typeface="Space Grotesk Light Regular"/>
                <a:cs typeface="Space Grotesk Light Regular"/>
                <a:sym typeface="Space Grotesk Light Regular"/>
              </a:defRPr>
            </a:pPr>
            <a:r>
              <a:t>Job title</a:t>
            </a:r>
          </a:p>
          <a:p>
            <a:pPr defTabSz="886968">
              <a:defRPr sz="1358">
                <a:solidFill>
                  <a:srgbClr val="1C1C1C"/>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435" name="Google Shape;456;p39" descr="Google Shape;456;p39"/>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436" name="Google Shape;457;p39" descr="Google Shape;457;p3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437" name="Google Shape;458;p39"/>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438" name="Google Shape;459;p3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439" name="Google Shape;460;p39"/>
          <p:cNvSpPr txBox="1"/>
          <p:nvPr>
            <p:ph type="sldNum" sz="quarter" idx="4294967295"/>
          </p:nvPr>
        </p:nvSpPr>
        <p:spPr>
          <a:xfrm>
            <a:off x="8148501" y="4646000"/>
            <a:ext cx="3016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440" name="Google Shape;461;p39"/>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441" name="Google Shape;462;p39"/>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pic>
        <p:nvPicPr>
          <p:cNvPr id="442" name="Google Shape;463;p39" descr="Google Shape;463;p39"/>
          <p:cNvPicPr>
            <a:picLocks noChangeAspect="1"/>
          </p:cNvPicPr>
          <p:nvPr/>
        </p:nvPicPr>
        <p:blipFill>
          <a:blip r:embed="rId4">
            <a:extLst/>
          </a:blip>
          <a:stretch>
            <a:fillRect/>
          </a:stretch>
        </p:blipFill>
        <p:spPr>
          <a:xfrm>
            <a:off x="701949" y="1866625"/>
            <a:ext cx="1073853" cy="1057076"/>
          </a:xfrm>
          <a:prstGeom prst="rect">
            <a:avLst/>
          </a:prstGeom>
          <a:ln w="12700">
            <a:miter lim="400000"/>
          </a:ln>
        </p:spPr>
      </p:pic>
      <p:pic>
        <p:nvPicPr>
          <p:cNvPr id="443" name="Google Shape;464;p39" descr="Google Shape;464;p39"/>
          <p:cNvPicPr>
            <a:picLocks noChangeAspect="1"/>
          </p:cNvPicPr>
          <p:nvPr/>
        </p:nvPicPr>
        <p:blipFill>
          <a:blip r:embed="rId5">
            <a:extLst/>
          </a:blip>
          <a:stretch>
            <a:fillRect/>
          </a:stretch>
        </p:blipFill>
        <p:spPr>
          <a:xfrm>
            <a:off x="701949" y="1866625"/>
            <a:ext cx="949077" cy="932300"/>
          </a:xfrm>
          <a:prstGeom prst="rect">
            <a:avLst/>
          </a:prstGeom>
          <a:ln>
            <a:solidFill>
              <a:srgbClr val="1C1C1C"/>
            </a:solidFill>
          </a:ln>
        </p:spPr>
      </p:pic>
      <p:sp>
        <p:nvSpPr>
          <p:cNvPr id="444" name="Google Shape;465;p39"/>
          <p:cNvSpPr txBox="1"/>
          <p:nvPr/>
        </p:nvSpPr>
        <p:spPr>
          <a:xfrm>
            <a:off x="2044996"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445" name="Google Shape;466;p39"/>
          <p:cNvSpPr txBox="1"/>
          <p:nvPr/>
        </p:nvSpPr>
        <p:spPr>
          <a:xfrm>
            <a:off x="2044996"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pic>
        <p:nvPicPr>
          <p:cNvPr id="446" name="Google Shape;467;p39" descr="Google Shape;467;p39"/>
          <p:cNvPicPr>
            <a:picLocks noChangeAspect="1"/>
          </p:cNvPicPr>
          <p:nvPr/>
        </p:nvPicPr>
        <p:blipFill>
          <a:blip r:embed="rId4">
            <a:extLst/>
          </a:blip>
          <a:stretch>
            <a:fillRect/>
          </a:stretch>
        </p:blipFill>
        <p:spPr>
          <a:xfrm>
            <a:off x="701949" y="3228500"/>
            <a:ext cx="1073853" cy="1057076"/>
          </a:xfrm>
          <a:prstGeom prst="rect">
            <a:avLst/>
          </a:prstGeom>
          <a:ln w="12700">
            <a:miter lim="400000"/>
          </a:ln>
        </p:spPr>
      </p:pic>
      <p:pic>
        <p:nvPicPr>
          <p:cNvPr id="447" name="Google Shape;468;p39" descr="Google Shape;468;p39"/>
          <p:cNvPicPr>
            <a:picLocks noChangeAspect="1"/>
          </p:cNvPicPr>
          <p:nvPr/>
        </p:nvPicPr>
        <p:blipFill>
          <a:blip r:embed="rId5">
            <a:extLst/>
          </a:blip>
          <a:stretch>
            <a:fillRect/>
          </a:stretch>
        </p:blipFill>
        <p:spPr>
          <a:xfrm>
            <a:off x="701949" y="3228500"/>
            <a:ext cx="949077" cy="932300"/>
          </a:xfrm>
          <a:prstGeom prst="rect">
            <a:avLst/>
          </a:prstGeom>
          <a:ln>
            <a:solidFill>
              <a:srgbClr val="1C1C1C"/>
            </a:solidFill>
          </a:ln>
        </p:spPr>
      </p:pic>
      <p:sp>
        <p:nvSpPr>
          <p:cNvPr id="448" name="Google Shape;469;p39"/>
          <p:cNvSpPr txBox="1"/>
          <p:nvPr/>
        </p:nvSpPr>
        <p:spPr>
          <a:xfrm>
            <a:off x="2044996"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449" name="Google Shape;470;p39"/>
          <p:cNvSpPr txBox="1"/>
          <p:nvPr/>
        </p:nvSpPr>
        <p:spPr>
          <a:xfrm>
            <a:off x="2044996"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pic>
        <p:nvPicPr>
          <p:cNvPr id="450" name="Google Shape;471;p39" descr="Google Shape;471;p39"/>
          <p:cNvPicPr>
            <a:picLocks noChangeAspect="1"/>
          </p:cNvPicPr>
          <p:nvPr/>
        </p:nvPicPr>
        <p:blipFill>
          <a:blip r:embed="rId4">
            <a:extLst/>
          </a:blip>
          <a:stretch>
            <a:fillRect/>
          </a:stretch>
        </p:blipFill>
        <p:spPr>
          <a:xfrm>
            <a:off x="4712175" y="1866625"/>
            <a:ext cx="1073852" cy="1057076"/>
          </a:xfrm>
          <a:prstGeom prst="rect">
            <a:avLst/>
          </a:prstGeom>
          <a:ln w="12700">
            <a:miter lim="400000"/>
          </a:ln>
        </p:spPr>
      </p:pic>
      <p:pic>
        <p:nvPicPr>
          <p:cNvPr id="451" name="Google Shape;472;p39" descr="Google Shape;472;p39"/>
          <p:cNvPicPr>
            <a:picLocks noChangeAspect="1"/>
          </p:cNvPicPr>
          <p:nvPr/>
        </p:nvPicPr>
        <p:blipFill>
          <a:blip r:embed="rId5">
            <a:extLst/>
          </a:blip>
          <a:stretch>
            <a:fillRect/>
          </a:stretch>
        </p:blipFill>
        <p:spPr>
          <a:xfrm>
            <a:off x="4712175" y="1866625"/>
            <a:ext cx="949077" cy="932300"/>
          </a:xfrm>
          <a:prstGeom prst="rect">
            <a:avLst/>
          </a:prstGeom>
          <a:ln>
            <a:solidFill>
              <a:srgbClr val="1C1C1C"/>
            </a:solidFill>
          </a:ln>
        </p:spPr>
      </p:pic>
      <p:sp>
        <p:nvSpPr>
          <p:cNvPr id="452" name="Google Shape;473;p39"/>
          <p:cNvSpPr txBox="1"/>
          <p:nvPr/>
        </p:nvSpPr>
        <p:spPr>
          <a:xfrm>
            <a:off x="6055221"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453" name="Google Shape;474;p39"/>
          <p:cNvSpPr txBox="1"/>
          <p:nvPr/>
        </p:nvSpPr>
        <p:spPr>
          <a:xfrm>
            <a:off x="6055221"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pic>
        <p:nvPicPr>
          <p:cNvPr id="454" name="Google Shape;475;p39" descr="Google Shape;475;p39"/>
          <p:cNvPicPr>
            <a:picLocks noChangeAspect="1"/>
          </p:cNvPicPr>
          <p:nvPr/>
        </p:nvPicPr>
        <p:blipFill>
          <a:blip r:embed="rId4">
            <a:extLst/>
          </a:blip>
          <a:stretch>
            <a:fillRect/>
          </a:stretch>
        </p:blipFill>
        <p:spPr>
          <a:xfrm>
            <a:off x="4712175" y="3228500"/>
            <a:ext cx="1073852" cy="1057076"/>
          </a:xfrm>
          <a:prstGeom prst="rect">
            <a:avLst/>
          </a:prstGeom>
          <a:ln w="12700">
            <a:miter lim="400000"/>
          </a:ln>
        </p:spPr>
      </p:pic>
      <p:pic>
        <p:nvPicPr>
          <p:cNvPr id="455" name="Google Shape;476;p39" descr="Google Shape;476;p39"/>
          <p:cNvPicPr>
            <a:picLocks noChangeAspect="1"/>
          </p:cNvPicPr>
          <p:nvPr/>
        </p:nvPicPr>
        <p:blipFill>
          <a:blip r:embed="rId5">
            <a:extLst/>
          </a:blip>
          <a:stretch>
            <a:fillRect/>
          </a:stretch>
        </p:blipFill>
        <p:spPr>
          <a:xfrm>
            <a:off x="4712175" y="3228500"/>
            <a:ext cx="949077" cy="932300"/>
          </a:xfrm>
          <a:prstGeom prst="rect">
            <a:avLst/>
          </a:prstGeom>
          <a:ln>
            <a:solidFill>
              <a:srgbClr val="1C1C1C"/>
            </a:solidFill>
          </a:ln>
        </p:spPr>
      </p:pic>
      <p:sp>
        <p:nvSpPr>
          <p:cNvPr id="456" name="Google Shape;477;p39"/>
          <p:cNvSpPr txBox="1"/>
          <p:nvPr/>
        </p:nvSpPr>
        <p:spPr>
          <a:xfrm>
            <a:off x="6055221"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457" name="Google Shape;478;p39"/>
          <p:cNvSpPr txBox="1"/>
          <p:nvPr/>
        </p:nvSpPr>
        <p:spPr>
          <a:xfrm>
            <a:off x="6055221"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183718"/>
                </a:solidFill>
                <a:latin typeface="Space Grotesk Light Regular"/>
                <a:ea typeface="Space Grotesk Light Regular"/>
                <a:cs typeface="Space Grotesk Light Regular"/>
                <a:sym typeface="Space Grotesk Light Regular"/>
              </a:defRPr>
            </a:pPr>
            <a:r>
              <a:t>Job title</a:t>
            </a:r>
          </a:p>
          <a:p>
            <a:pPr defTabSz="886968">
              <a:defRPr sz="1358">
                <a:solidFill>
                  <a:srgbClr val="183718"/>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459" name="Google Shape;483;p40" descr="Google Shape;483;p40"/>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460" name="Google Shape;484;p40" descr="Google Shape;484;p4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461" name="Google Shape;485;p40"/>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462" name="Google Shape;486;p4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463" name="Google Shape;487;p40"/>
          <p:cNvSpPr txBox="1"/>
          <p:nvPr>
            <p:ph type="sldNum" sz="quarter" idx="4294967295"/>
          </p:nvPr>
        </p:nvSpPr>
        <p:spPr>
          <a:xfrm>
            <a:off x="8147879" y="4646000"/>
            <a:ext cx="3029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464" name="Google Shape;488;p40"/>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465" name="Google Shape;489;p40"/>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466" name="Google Shape;490;p40" descr="Google Shape;490;p40"/>
          <p:cNvPicPr>
            <a:picLocks noChangeAspect="1"/>
          </p:cNvPicPr>
          <p:nvPr/>
        </p:nvPicPr>
        <p:blipFill>
          <a:blip r:embed="rId4">
            <a:extLst/>
          </a:blip>
          <a:stretch>
            <a:fillRect/>
          </a:stretch>
        </p:blipFill>
        <p:spPr>
          <a:xfrm>
            <a:off x="701949" y="1866625"/>
            <a:ext cx="1073853" cy="1057076"/>
          </a:xfrm>
          <a:prstGeom prst="rect">
            <a:avLst/>
          </a:prstGeom>
          <a:ln w="12700">
            <a:miter lim="400000"/>
          </a:ln>
        </p:spPr>
      </p:pic>
      <p:pic>
        <p:nvPicPr>
          <p:cNvPr id="467" name="Google Shape;491;p40" descr="Google Shape;491;p40"/>
          <p:cNvPicPr>
            <a:picLocks noChangeAspect="1"/>
          </p:cNvPicPr>
          <p:nvPr/>
        </p:nvPicPr>
        <p:blipFill>
          <a:blip r:embed="rId5">
            <a:extLst/>
          </a:blip>
          <a:stretch>
            <a:fillRect/>
          </a:stretch>
        </p:blipFill>
        <p:spPr>
          <a:xfrm>
            <a:off x="701949" y="1866625"/>
            <a:ext cx="949077" cy="932300"/>
          </a:xfrm>
          <a:prstGeom prst="rect">
            <a:avLst/>
          </a:prstGeom>
          <a:ln>
            <a:solidFill>
              <a:srgbClr val="1C1C1C"/>
            </a:solidFill>
          </a:ln>
        </p:spPr>
      </p:pic>
      <p:sp>
        <p:nvSpPr>
          <p:cNvPr id="468" name="Google Shape;492;p40"/>
          <p:cNvSpPr txBox="1"/>
          <p:nvPr/>
        </p:nvSpPr>
        <p:spPr>
          <a:xfrm>
            <a:off x="2044996"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69" name="Google Shape;493;p40"/>
          <p:cNvSpPr txBox="1"/>
          <p:nvPr/>
        </p:nvSpPr>
        <p:spPr>
          <a:xfrm>
            <a:off x="2044996"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70" name="Google Shape;494;p40" descr="Google Shape;494;p40"/>
          <p:cNvPicPr>
            <a:picLocks noChangeAspect="1"/>
          </p:cNvPicPr>
          <p:nvPr/>
        </p:nvPicPr>
        <p:blipFill>
          <a:blip r:embed="rId4">
            <a:extLst/>
          </a:blip>
          <a:stretch>
            <a:fillRect/>
          </a:stretch>
        </p:blipFill>
        <p:spPr>
          <a:xfrm>
            <a:off x="701949" y="3228500"/>
            <a:ext cx="1073853" cy="1057076"/>
          </a:xfrm>
          <a:prstGeom prst="rect">
            <a:avLst/>
          </a:prstGeom>
          <a:ln w="12700">
            <a:miter lim="400000"/>
          </a:ln>
        </p:spPr>
      </p:pic>
      <p:pic>
        <p:nvPicPr>
          <p:cNvPr id="471" name="Google Shape;495;p40" descr="Google Shape;495;p40"/>
          <p:cNvPicPr>
            <a:picLocks noChangeAspect="1"/>
          </p:cNvPicPr>
          <p:nvPr/>
        </p:nvPicPr>
        <p:blipFill>
          <a:blip r:embed="rId5">
            <a:extLst/>
          </a:blip>
          <a:stretch>
            <a:fillRect/>
          </a:stretch>
        </p:blipFill>
        <p:spPr>
          <a:xfrm>
            <a:off x="701949" y="3228500"/>
            <a:ext cx="949077" cy="932300"/>
          </a:xfrm>
          <a:prstGeom prst="rect">
            <a:avLst/>
          </a:prstGeom>
          <a:ln>
            <a:solidFill>
              <a:srgbClr val="1C1C1C"/>
            </a:solidFill>
          </a:ln>
        </p:spPr>
      </p:pic>
      <p:sp>
        <p:nvSpPr>
          <p:cNvPr id="472" name="Google Shape;496;p40"/>
          <p:cNvSpPr txBox="1"/>
          <p:nvPr/>
        </p:nvSpPr>
        <p:spPr>
          <a:xfrm>
            <a:off x="2044996"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73" name="Google Shape;497;p40"/>
          <p:cNvSpPr txBox="1"/>
          <p:nvPr/>
        </p:nvSpPr>
        <p:spPr>
          <a:xfrm>
            <a:off x="2044996"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74" name="Google Shape;498;p40" descr="Google Shape;498;p40"/>
          <p:cNvPicPr>
            <a:picLocks noChangeAspect="1"/>
          </p:cNvPicPr>
          <p:nvPr/>
        </p:nvPicPr>
        <p:blipFill>
          <a:blip r:embed="rId4">
            <a:extLst/>
          </a:blip>
          <a:stretch>
            <a:fillRect/>
          </a:stretch>
        </p:blipFill>
        <p:spPr>
          <a:xfrm>
            <a:off x="4712175" y="1866625"/>
            <a:ext cx="1073852" cy="1057076"/>
          </a:xfrm>
          <a:prstGeom prst="rect">
            <a:avLst/>
          </a:prstGeom>
          <a:ln w="12700">
            <a:miter lim="400000"/>
          </a:ln>
        </p:spPr>
      </p:pic>
      <p:pic>
        <p:nvPicPr>
          <p:cNvPr id="475" name="Google Shape;499;p40" descr="Google Shape;499;p40"/>
          <p:cNvPicPr>
            <a:picLocks noChangeAspect="1"/>
          </p:cNvPicPr>
          <p:nvPr/>
        </p:nvPicPr>
        <p:blipFill>
          <a:blip r:embed="rId5">
            <a:extLst/>
          </a:blip>
          <a:stretch>
            <a:fillRect/>
          </a:stretch>
        </p:blipFill>
        <p:spPr>
          <a:xfrm>
            <a:off x="4712175" y="1866625"/>
            <a:ext cx="949077" cy="932300"/>
          </a:xfrm>
          <a:prstGeom prst="rect">
            <a:avLst/>
          </a:prstGeom>
          <a:ln>
            <a:solidFill>
              <a:srgbClr val="1C1C1C"/>
            </a:solidFill>
          </a:ln>
        </p:spPr>
      </p:pic>
      <p:sp>
        <p:nvSpPr>
          <p:cNvPr id="476" name="Google Shape;500;p40"/>
          <p:cNvSpPr txBox="1"/>
          <p:nvPr/>
        </p:nvSpPr>
        <p:spPr>
          <a:xfrm>
            <a:off x="6055221"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77" name="Google Shape;501;p40"/>
          <p:cNvSpPr txBox="1"/>
          <p:nvPr/>
        </p:nvSpPr>
        <p:spPr>
          <a:xfrm>
            <a:off x="6055221"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78" name="Google Shape;502;p40" descr="Google Shape;502;p40"/>
          <p:cNvPicPr>
            <a:picLocks noChangeAspect="1"/>
          </p:cNvPicPr>
          <p:nvPr/>
        </p:nvPicPr>
        <p:blipFill>
          <a:blip r:embed="rId4">
            <a:extLst/>
          </a:blip>
          <a:stretch>
            <a:fillRect/>
          </a:stretch>
        </p:blipFill>
        <p:spPr>
          <a:xfrm>
            <a:off x="4712175" y="3228500"/>
            <a:ext cx="1073852" cy="1057076"/>
          </a:xfrm>
          <a:prstGeom prst="rect">
            <a:avLst/>
          </a:prstGeom>
          <a:ln w="12700">
            <a:miter lim="400000"/>
          </a:ln>
        </p:spPr>
      </p:pic>
      <p:pic>
        <p:nvPicPr>
          <p:cNvPr id="479" name="Google Shape;503;p40" descr="Google Shape;503;p40"/>
          <p:cNvPicPr>
            <a:picLocks noChangeAspect="1"/>
          </p:cNvPicPr>
          <p:nvPr/>
        </p:nvPicPr>
        <p:blipFill>
          <a:blip r:embed="rId5">
            <a:extLst/>
          </a:blip>
          <a:stretch>
            <a:fillRect/>
          </a:stretch>
        </p:blipFill>
        <p:spPr>
          <a:xfrm>
            <a:off x="4712175" y="3228500"/>
            <a:ext cx="949077" cy="932300"/>
          </a:xfrm>
          <a:prstGeom prst="rect">
            <a:avLst/>
          </a:prstGeom>
          <a:ln>
            <a:solidFill>
              <a:srgbClr val="1C1C1C"/>
            </a:solidFill>
          </a:ln>
        </p:spPr>
      </p:pic>
      <p:sp>
        <p:nvSpPr>
          <p:cNvPr id="480" name="Google Shape;504;p40"/>
          <p:cNvSpPr txBox="1"/>
          <p:nvPr/>
        </p:nvSpPr>
        <p:spPr>
          <a:xfrm>
            <a:off x="6055221"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81" name="Google Shape;505;p40"/>
          <p:cNvSpPr txBox="1"/>
          <p:nvPr/>
        </p:nvSpPr>
        <p:spPr>
          <a:xfrm>
            <a:off x="6055221"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15" name="Google Shape;61;p14" descr="Google Shape;61;p14"/>
          <p:cNvPicPr>
            <a:picLocks noChangeAspect="1"/>
          </p:cNvPicPr>
          <p:nvPr/>
        </p:nvPicPr>
        <p:blipFill>
          <a:blip r:embed="rId2">
            <a:extLst/>
          </a:blip>
          <a:stretch>
            <a:fillRect/>
          </a:stretch>
        </p:blipFill>
        <p:spPr>
          <a:xfrm>
            <a:off x="0" y="0"/>
            <a:ext cx="9144000" cy="5143500"/>
          </a:xfrm>
          <a:prstGeom prst="rect">
            <a:avLst/>
          </a:prstGeom>
          <a:ln w="12700">
            <a:miter lim="400000"/>
          </a:ln>
        </p:spPr>
      </p:pic>
      <p:sp>
        <p:nvSpPr>
          <p:cNvPr id="116" name="Google Shape;62;p14"/>
          <p:cNvSpPr txBox="1"/>
          <p:nvPr>
            <p:ph type="ctrTitle"/>
          </p:nvPr>
        </p:nvSpPr>
        <p:spPr>
          <a:xfrm>
            <a:off x="694871" y="1076658"/>
            <a:ext cx="7569201" cy="292501"/>
          </a:xfrm>
          <a:prstGeom prst="rect">
            <a:avLst/>
          </a:prstGeom>
        </p:spPr>
        <p:txBody>
          <a:bodyPr lIns="0" tIns="0" rIns="0" bIns="0"/>
          <a:lstStyle>
            <a:lvl1pPr algn="l"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7" name="Google Shape;63;p14"/>
          <p:cNvSpPr txBox="1"/>
          <p:nvPr/>
        </p:nvSpPr>
        <p:spPr>
          <a:xfrm>
            <a:off x="694871" y="466172"/>
            <a:ext cx="7569201"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8" name="Google Shape;64;p14"/>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p:txBody>
      </p:sp>
      <p:sp>
        <p:nvSpPr>
          <p:cNvPr id="119" name="Google Shape;65;p14"/>
          <p:cNvSpPr txBox="1"/>
          <p:nvPr/>
        </p:nvSpPr>
        <p:spPr>
          <a:xfrm>
            <a:off x="704087"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Font typeface="Space Grotesk Light Regular"/>
              <a:buChar char="●"/>
              <a:defRPr sz="1470">
                <a:solidFill>
                  <a:srgbClr val="1C1C1C"/>
                </a:solidFill>
                <a:latin typeface="Space Grotesk Light Regular"/>
                <a:ea typeface="Space Grotesk Light Regular"/>
                <a:cs typeface="Space Grotesk Light Regular"/>
                <a:sym typeface="Space Grotesk Light Regular"/>
              </a:defRPr>
            </a:pPr>
            <a:r>
              <a:t>List item goes here</a:t>
            </a:r>
          </a:p>
        </p:txBody>
      </p:sp>
      <p:pic>
        <p:nvPicPr>
          <p:cNvPr id="120" name="Google Shape;66;p14" descr="Google Shape;66;p1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1" name="Google Shape;67;p14"/>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2" name="Google Shape;68;p1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3" name="Google Shape;69;p14"/>
          <p:cNvSpPr txBox="1"/>
          <p:nvPr>
            <p:ph type="sldNum" sz="quarter" idx="4294967295"/>
          </p:nvPr>
        </p:nvSpPr>
        <p:spPr>
          <a:xfrm>
            <a:off x="8174549" y="4646000"/>
            <a:ext cx="24960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483" name="Google Shape;510;p41" descr="Google Shape;510;p41"/>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484" name="Google Shape;511;p41" descr="Google Shape;511;p4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485" name="Google Shape;512;p41"/>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486" name="Google Shape;513;p4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487" name="Google Shape;514;p41"/>
          <p:cNvSpPr txBox="1"/>
          <p:nvPr>
            <p:ph type="sldNum" sz="quarter" idx="4294967295"/>
          </p:nvPr>
        </p:nvSpPr>
        <p:spPr>
          <a:xfrm>
            <a:off x="8145745" y="4646000"/>
            <a:ext cx="30721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488" name="Google Shape;515;p41"/>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489" name="Google Shape;516;p41"/>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490" name="Google Shape;517;p41" descr="Google Shape;517;p41"/>
          <p:cNvPicPr>
            <a:picLocks noChangeAspect="1"/>
          </p:cNvPicPr>
          <p:nvPr/>
        </p:nvPicPr>
        <p:blipFill>
          <a:blip r:embed="rId4">
            <a:extLst/>
          </a:blip>
          <a:stretch>
            <a:fillRect/>
          </a:stretch>
        </p:blipFill>
        <p:spPr>
          <a:xfrm>
            <a:off x="701949" y="1866625"/>
            <a:ext cx="1073853" cy="1057076"/>
          </a:xfrm>
          <a:prstGeom prst="rect">
            <a:avLst/>
          </a:prstGeom>
          <a:ln w="12700">
            <a:miter lim="400000"/>
          </a:ln>
        </p:spPr>
      </p:pic>
      <p:pic>
        <p:nvPicPr>
          <p:cNvPr id="491" name="Google Shape;518;p41" descr="Google Shape;518;p41"/>
          <p:cNvPicPr>
            <a:picLocks noChangeAspect="1"/>
          </p:cNvPicPr>
          <p:nvPr/>
        </p:nvPicPr>
        <p:blipFill>
          <a:blip r:embed="rId5">
            <a:extLst/>
          </a:blip>
          <a:stretch>
            <a:fillRect/>
          </a:stretch>
        </p:blipFill>
        <p:spPr>
          <a:xfrm>
            <a:off x="701949" y="1866625"/>
            <a:ext cx="949077" cy="932300"/>
          </a:xfrm>
          <a:prstGeom prst="rect">
            <a:avLst/>
          </a:prstGeom>
          <a:ln>
            <a:solidFill>
              <a:srgbClr val="1C1C1C"/>
            </a:solidFill>
          </a:ln>
        </p:spPr>
      </p:pic>
      <p:sp>
        <p:nvSpPr>
          <p:cNvPr id="492" name="Google Shape;519;p41"/>
          <p:cNvSpPr txBox="1"/>
          <p:nvPr/>
        </p:nvSpPr>
        <p:spPr>
          <a:xfrm>
            <a:off x="2044996"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93" name="Google Shape;520;p41"/>
          <p:cNvSpPr txBox="1"/>
          <p:nvPr/>
        </p:nvSpPr>
        <p:spPr>
          <a:xfrm>
            <a:off x="2044996"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94" name="Google Shape;521;p41" descr="Google Shape;521;p41"/>
          <p:cNvPicPr>
            <a:picLocks noChangeAspect="1"/>
          </p:cNvPicPr>
          <p:nvPr/>
        </p:nvPicPr>
        <p:blipFill>
          <a:blip r:embed="rId4">
            <a:extLst/>
          </a:blip>
          <a:stretch>
            <a:fillRect/>
          </a:stretch>
        </p:blipFill>
        <p:spPr>
          <a:xfrm>
            <a:off x="701949" y="3228500"/>
            <a:ext cx="1073853" cy="1057076"/>
          </a:xfrm>
          <a:prstGeom prst="rect">
            <a:avLst/>
          </a:prstGeom>
          <a:ln w="12700">
            <a:miter lim="400000"/>
          </a:ln>
        </p:spPr>
      </p:pic>
      <p:pic>
        <p:nvPicPr>
          <p:cNvPr id="495" name="Google Shape;522;p41" descr="Google Shape;522;p41"/>
          <p:cNvPicPr>
            <a:picLocks noChangeAspect="1"/>
          </p:cNvPicPr>
          <p:nvPr/>
        </p:nvPicPr>
        <p:blipFill>
          <a:blip r:embed="rId5">
            <a:extLst/>
          </a:blip>
          <a:stretch>
            <a:fillRect/>
          </a:stretch>
        </p:blipFill>
        <p:spPr>
          <a:xfrm>
            <a:off x="701949" y="3228500"/>
            <a:ext cx="949077" cy="932300"/>
          </a:xfrm>
          <a:prstGeom prst="rect">
            <a:avLst/>
          </a:prstGeom>
          <a:ln>
            <a:solidFill>
              <a:srgbClr val="1C1C1C"/>
            </a:solidFill>
          </a:ln>
        </p:spPr>
      </p:pic>
      <p:sp>
        <p:nvSpPr>
          <p:cNvPr id="496" name="Google Shape;523;p41"/>
          <p:cNvSpPr txBox="1"/>
          <p:nvPr/>
        </p:nvSpPr>
        <p:spPr>
          <a:xfrm>
            <a:off x="2044996"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497" name="Google Shape;524;p41"/>
          <p:cNvSpPr txBox="1"/>
          <p:nvPr/>
        </p:nvSpPr>
        <p:spPr>
          <a:xfrm>
            <a:off x="2044996"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498" name="Google Shape;525;p41" descr="Google Shape;525;p41"/>
          <p:cNvPicPr>
            <a:picLocks noChangeAspect="1"/>
          </p:cNvPicPr>
          <p:nvPr/>
        </p:nvPicPr>
        <p:blipFill>
          <a:blip r:embed="rId4">
            <a:extLst/>
          </a:blip>
          <a:stretch>
            <a:fillRect/>
          </a:stretch>
        </p:blipFill>
        <p:spPr>
          <a:xfrm>
            <a:off x="4712175" y="1866625"/>
            <a:ext cx="1073852" cy="1057076"/>
          </a:xfrm>
          <a:prstGeom prst="rect">
            <a:avLst/>
          </a:prstGeom>
          <a:ln w="12700">
            <a:miter lim="400000"/>
          </a:ln>
        </p:spPr>
      </p:pic>
      <p:pic>
        <p:nvPicPr>
          <p:cNvPr id="499" name="Google Shape;526;p41" descr="Google Shape;526;p41"/>
          <p:cNvPicPr>
            <a:picLocks noChangeAspect="1"/>
          </p:cNvPicPr>
          <p:nvPr/>
        </p:nvPicPr>
        <p:blipFill>
          <a:blip r:embed="rId5">
            <a:extLst/>
          </a:blip>
          <a:stretch>
            <a:fillRect/>
          </a:stretch>
        </p:blipFill>
        <p:spPr>
          <a:xfrm>
            <a:off x="4712175" y="1866625"/>
            <a:ext cx="949077" cy="932300"/>
          </a:xfrm>
          <a:prstGeom prst="rect">
            <a:avLst/>
          </a:prstGeom>
          <a:ln>
            <a:solidFill>
              <a:srgbClr val="1C1C1C"/>
            </a:solidFill>
          </a:ln>
        </p:spPr>
      </p:pic>
      <p:sp>
        <p:nvSpPr>
          <p:cNvPr id="500" name="Google Shape;527;p41"/>
          <p:cNvSpPr txBox="1"/>
          <p:nvPr/>
        </p:nvSpPr>
        <p:spPr>
          <a:xfrm>
            <a:off x="6055221" y="2022951"/>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501" name="Google Shape;528;p41"/>
          <p:cNvSpPr txBox="1"/>
          <p:nvPr/>
        </p:nvSpPr>
        <p:spPr>
          <a:xfrm>
            <a:off x="6055221" y="2336268"/>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pic>
        <p:nvPicPr>
          <p:cNvPr id="502" name="Google Shape;529;p41" descr="Google Shape;529;p41"/>
          <p:cNvPicPr>
            <a:picLocks noChangeAspect="1"/>
          </p:cNvPicPr>
          <p:nvPr/>
        </p:nvPicPr>
        <p:blipFill>
          <a:blip r:embed="rId4">
            <a:extLst/>
          </a:blip>
          <a:stretch>
            <a:fillRect/>
          </a:stretch>
        </p:blipFill>
        <p:spPr>
          <a:xfrm>
            <a:off x="4712175" y="3228500"/>
            <a:ext cx="1073852" cy="1057076"/>
          </a:xfrm>
          <a:prstGeom prst="rect">
            <a:avLst/>
          </a:prstGeom>
          <a:ln w="12700">
            <a:miter lim="400000"/>
          </a:ln>
        </p:spPr>
      </p:pic>
      <p:pic>
        <p:nvPicPr>
          <p:cNvPr id="503" name="Google Shape;530;p41" descr="Google Shape;530;p41"/>
          <p:cNvPicPr>
            <a:picLocks noChangeAspect="1"/>
          </p:cNvPicPr>
          <p:nvPr/>
        </p:nvPicPr>
        <p:blipFill>
          <a:blip r:embed="rId5">
            <a:extLst/>
          </a:blip>
          <a:stretch>
            <a:fillRect/>
          </a:stretch>
        </p:blipFill>
        <p:spPr>
          <a:xfrm>
            <a:off x="4712175" y="3228500"/>
            <a:ext cx="949077" cy="932300"/>
          </a:xfrm>
          <a:prstGeom prst="rect">
            <a:avLst/>
          </a:prstGeom>
          <a:ln>
            <a:solidFill>
              <a:srgbClr val="1C1C1C"/>
            </a:solidFill>
          </a:ln>
        </p:spPr>
      </p:pic>
      <p:sp>
        <p:nvSpPr>
          <p:cNvPr id="504" name="Google Shape;531;p41"/>
          <p:cNvSpPr txBox="1"/>
          <p:nvPr/>
        </p:nvSpPr>
        <p:spPr>
          <a:xfrm>
            <a:off x="6055221" y="3384827"/>
            <a:ext cx="2298150" cy="2825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76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505" name="Google Shape;532;p41"/>
          <p:cNvSpPr txBox="1"/>
          <p:nvPr/>
        </p:nvSpPr>
        <p:spPr>
          <a:xfrm>
            <a:off x="6055221" y="3698142"/>
            <a:ext cx="2298150" cy="431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886968">
              <a:defRPr sz="1358">
                <a:solidFill>
                  <a:srgbClr val="F4F0E0"/>
                </a:solidFill>
                <a:latin typeface="Space Grotesk Light Regular"/>
                <a:ea typeface="Space Grotesk Light Regular"/>
                <a:cs typeface="Space Grotesk Light Regular"/>
                <a:sym typeface="Space Grotesk Light Regular"/>
              </a:defRPr>
            </a:pPr>
            <a:r>
              <a:t>Job title</a:t>
            </a:r>
          </a:p>
          <a:p>
            <a:pPr defTabSz="886968">
              <a:defRPr sz="1358">
                <a:solidFill>
                  <a:srgbClr val="F4F0E0"/>
                </a:solidFill>
                <a:latin typeface="Space Grotesk Light Regular"/>
                <a:ea typeface="Space Grotesk Light Regular"/>
                <a:cs typeface="Space Grotesk Light Regular"/>
                <a:sym typeface="Space Grotesk Light Regular"/>
              </a:defRPr>
            </a:pPr>
            <a:r>
              <a:t>Company name</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507" name="Google Shape;537;p42" descr="Google Shape;537;p42"/>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08" name="Google Shape;538;p42" descr="Google Shape;538;p4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09" name="Google Shape;539;p4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10" name="Google Shape;540;p42"/>
          <p:cNvSpPr txBox="1"/>
          <p:nvPr>
            <p:ph type="sldNum" sz="quarter" idx="4294967295"/>
          </p:nvPr>
        </p:nvSpPr>
        <p:spPr>
          <a:xfrm>
            <a:off x="8155258" y="4646000"/>
            <a:ext cx="28818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11" name="Google Shape;541;p42"/>
          <p:cNvSpPr txBox="1"/>
          <p:nvPr>
            <p:ph type="title"/>
          </p:nvPr>
        </p:nvSpPr>
        <p:spPr>
          <a:xfrm>
            <a:off x="1061299" y="4715250"/>
            <a:ext cx="7082702" cy="158701"/>
          </a:xfrm>
          <a:prstGeom prst="rect">
            <a:avLst/>
          </a:prstGeom>
        </p:spPr>
        <p:txBody>
          <a:bodyPr lIns="0" tIns="0" rIns="0" bIns="0"/>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12" name="Google Shape;542;p42"/>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513" name="Google Shape;543;p42"/>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14" name="Google Shape;544;p42" descr="Google Shape;544;p42"/>
          <p:cNvPicPr>
            <a:picLocks noChangeAspect="1"/>
          </p:cNvPicPr>
          <p:nvPr/>
        </p:nvPicPr>
        <p:blipFill>
          <a:blip r:embed="rId4">
            <a:extLst/>
          </a:blip>
          <a:stretch>
            <a:fillRect/>
          </a:stretch>
        </p:blipFill>
        <p:spPr>
          <a:xfrm>
            <a:off x="4724400" y="708149"/>
            <a:ext cx="3727201" cy="3727202"/>
          </a:xfrm>
          <a:prstGeom prst="rect">
            <a:avLst/>
          </a:prstGeom>
          <a:ln w="12700">
            <a:miter lim="400000"/>
          </a:ln>
        </p:spPr>
      </p:pic>
      <p:pic>
        <p:nvPicPr>
          <p:cNvPr id="515" name="Google Shape;545;p42" descr="Google Shape;545;p42"/>
          <p:cNvPicPr>
            <a:picLocks noChangeAspect="1"/>
          </p:cNvPicPr>
          <p:nvPr/>
        </p:nvPicPr>
        <p:blipFill>
          <a:blip r:embed="rId5">
            <a:extLst/>
          </a:blip>
          <a:stretch>
            <a:fillRect/>
          </a:stretch>
        </p:blipFill>
        <p:spPr>
          <a:xfrm>
            <a:off x="4724400" y="708151"/>
            <a:ext cx="3298570"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517" name="Google Shape;550;p43" descr="Google Shape;550;p43"/>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18" name="Google Shape;551;p43" descr="Google Shape;551;p4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19" name="Google Shape;552;p4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20" name="Google Shape;553;p43"/>
          <p:cNvSpPr txBox="1"/>
          <p:nvPr>
            <p:ph type="sldNum" sz="quarter" idx="4294967295"/>
          </p:nvPr>
        </p:nvSpPr>
        <p:spPr>
          <a:xfrm>
            <a:off x="8148146" y="4646000"/>
            <a:ext cx="30240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21" name="Google Shape;554;p43"/>
          <p:cNvSpPr txBox="1"/>
          <p:nvPr>
            <p:ph type="title"/>
          </p:nvPr>
        </p:nvSpPr>
        <p:spPr>
          <a:xfrm>
            <a:off x="1061299" y="4715250"/>
            <a:ext cx="7082702" cy="158701"/>
          </a:xfrm>
          <a:prstGeom prst="rect">
            <a:avLst/>
          </a:prstGeom>
        </p:spPr>
        <p:txBody>
          <a:bodyPr lIns="0" tIns="0" rIns="0" bIns="0"/>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22" name="Google Shape;555;p43"/>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523" name="Google Shape;556;p43"/>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24" name="Google Shape;557;p43" descr="Google Shape;557;p43"/>
          <p:cNvPicPr>
            <a:picLocks noChangeAspect="1"/>
          </p:cNvPicPr>
          <p:nvPr/>
        </p:nvPicPr>
        <p:blipFill>
          <a:blip r:embed="rId4">
            <a:extLst/>
          </a:blip>
          <a:stretch>
            <a:fillRect/>
          </a:stretch>
        </p:blipFill>
        <p:spPr>
          <a:xfrm>
            <a:off x="4724400" y="708149"/>
            <a:ext cx="3727201" cy="3727202"/>
          </a:xfrm>
          <a:prstGeom prst="rect">
            <a:avLst/>
          </a:prstGeom>
          <a:ln w="12700">
            <a:miter lim="400000"/>
          </a:ln>
        </p:spPr>
      </p:pic>
      <p:pic>
        <p:nvPicPr>
          <p:cNvPr id="525" name="Google Shape;558;p43" descr="Google Shape;558;p43"/>
          <p:cNvPicPr>
            <a:picLocks noChangeAspect="1"/>
          </p:cNvPicPr>
          <p:nvPr/>
        </p:nvPicPr>
        <p:blipFill>
          <a:blip r:embed="rId5">
            <a:extLst/>
          </a:blip>
          <a:stretch>
            <a:fillRect/>
          </a:stretch>
        </p:blipFill>
        <p:spPr>
          <a:xfrm>
            <a:off x="4724400" y="708151"/>
            <a:ext cx="3298570"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527" name="Google Shape;563;p44" descr="Google Shape;563;p44"/>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528" name="Google Shape;564;p44" descr="Google Shape;564;p4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29" name="Google Shape;565;p4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30" name="Google Shape;566;p44"/>
          <p:cNvSpPr txBox="1"/>
          <p:nvPr>
            <p:ph type="sldNum" sz="quarter" idx="4294967295"/>
          </p:nvPr>
        </p:nvSpPr>
        <p:spPr>
          <a:xfrm>
            <a:off x="8147523" y="4646000"/>
            <a:ext cx="30365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31" name="Google Shape;567;p44"/>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32" name="Google Shape;568;p44"/>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533" name="Google Shape;569;p44"/>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34" name="Google Shape;570;p44" descr="Google Shape;570;p44"/>
          <p:cNvPicPr>
            <a:picLocks noChangeAspect="1"/>
          </p:cNvPicPr>
          <p:nvPr/>
        </p:nvPicPr>
        <p:blipFill>
          <a:blip r:embed="rId4">
            <a:extLst/>
          </a:blip>
          <a:stretch>
            <a:fillRect/>
          </a:stretch>
        </p:blipFill>
        <p:spPr>
          <a:xfrm>
            <a:off x="4724400" y="708149"/>
            <a:ext cx="3727201" cy="3727202"/>
          </a:xfrm>
          <a:prstGeom prst="rect">
            <a:avLst/>
          </a:prstGeom>
          <a:ln w="12700">
            <a:miter lim="400000"/>
          </a:ln>
        </p:spPr>
      </p:pic>
      <p:pic>
        <p:nvPicPr>
          <p:cNvPr id="535" name="Google Shape;571;p44" descr="Google Shape;571;p44"/>
          <p:cNvPicPr>
            <a:picLocks noChangeAspect="1"/>
          </p:cNvPicPr>
          <p:nvPr/>
        </p:nvPicPr>
        <p:blipFill>
          <a:blip r:embed="rId5">
            <a:extLst/>
          </a:blip>
          <a:stretch>
            <a:fillRect/>
          </a:stretch>
        </p:blipFill>
        <p:spPr>
          <a:xfrm>
            <a:off x="4724400" y="708151"/>
            <a:ext cx="3298570"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537" name="Google Shape;576;p45" descr="Google Shape;576;p45"/>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538" name="Google Shape;577;p45" descr="Google Shape;577;p4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39" name="Google Shape;578;p4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40" name="Google Shape;579;p45"/>
          <p:cNvSpPr txBox="1"/>
          <p:nvPr>
            <p:ph type="sldNum" sz="quarter" idx="4294967295"/>
          </p:nvPr>
        </p:nvSpPr>
        <p:spPr>
          <a:xfrm>
            <a:off x="8146279" y="4646000"/>
            <a:ext cx="3061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41" name="Google Shape;580;p45"/>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42" name="Google Shape;581;p45"/>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543" name="Google Shape;582;p45"/>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44" name="Google Shape;583;p45" descr="Google Shape;583;p45"/>
          <p:cNvPicPr>
            <a:picLocks noChangeAspect="1"/>
          </p:cNvPicPr>
          <p:nvPr/>
        </p:nvPicPr>
        <p:blipFill>
          <a:blip r:embed="rId4">
            <a:extLst/>
          </a:blip>
          <a:stretch>
            <a:fillRect/>
          </a:stretch>
        </p:blipFill>
        <p:spPr>
          <a:xfrm>
            <a:off x="4724400" y="708149"/>
            <a:ext cx="3727201" cy="3727202"/>
          </a:xfrm>
          <a:prstGeom prst="rect">
            <a:avLst/>
          </a:prstGeom>
          <a:ln w="12700">
            <a:miter lim="400000"/>
          </a:ln>
        </p:spPr>
      </p:pic>
      <p:pic>
        <p:nvPicPr>
          <p:cNvPr id="545" name="Google Shape;584;p45" descr="Google Shape;584;p45"/>
          <p:cNvPicPr>
            <a:picLocks noChangeAspect="1"/>
          </p:cNvPicPr>
          <p:nvPr/>
        </p:nvPicPr>
        <p:blipFill>
          <a:blip r:embed="rId5">
            <a:extLst/>
          </a:blip>
          <a:stretch>
            <a:fillRect/>
          </a:stretch>
        </p:blipFill>
        <p:spPr>
          <a:xfrm>
            <a:off x="4724400" y="708151"/>
            <a:ext cx="3298570"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547" name="Google Shape;589;p46" descr="Google Shape;589;p46"/>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48" name="Google Shape;590;p46" descr="Google Shape;590;p4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49" name="Google Shape;591;p4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50" name="Google Shape;592;p46"/>
          <p:cNvSpPr txBox="1"/>
          <p:nvPr>
            <p:ph type="sldNum" sz="quarter" idx="4294967295"/>
          </p:nvPr>
        </p:nvSpPr>
        <p:spPr>
          <a:xfrm>
            <a:off x="8147879" y="4646000"/>
            <a:ext cx="3029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51" name="Google Shape;593;p46"/>
          <p:cNvSpPr txBox="1"/>
          <p:nvPr>
            <p:ph type="title"/>
          </p:nvPr>
        </p:nvSpPr>
        <p:spPr>
          <a:xfrm>
            <a:off x="1061299" y="4715250"/>
            <a:ext cx="7082702" cy="158701"/>
          </a:xfrm>
          <a:prstGeom prst="rect">
            <a:avLst/>
          </a:prstGeom>
        </p:spPr>
        <p:txBody>
          <a:bodyPr lIns="0" tIns="0" rIns="0" bIns="0"/>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52" name="Google Shape;594;p46"/>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553" name="Google Shape;595;p46"/>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54" name="Google Shape;596;p46" descr="Google Shape;596;p46"/>
          <p:cNvPicPr>
            <a:picLocks noChangeAspect="1"/>
          </p:cNvPicPr>
          <p:nvPr/>
        </p:nvPicPr>
        <p:blipFill>
          <a:blip r:embed="rId4">
            <a:extLst/>
          </a:blip>
          <a:stretch>
            <a:fillRect/>
          </a:stretch>
        </p:blipFill>
        <p:spPr>
          <a:xfrm>
            <a:off x="701949" y="708149"/>
            <a:ext cx="3727201" cy="3727202"/>
          </a:xfrm>
          <a:prstGeom prst="rect">
            <a:avLst/>
          </a:prstGeom>
          <a:ln w="12700">
            <a:miter lim="400000"/>
          </a:ln>
        </p:spPr>
      </p:pic>
      <p:pic>
        <p:nvPicPr>
          <p:cNvPr id="555" name="Google Shape;597;p46" descr="Google Shape;597;p46"/>
          <p:cNvPicPr>
            <a:picLocks noChangeAspect="1"/>
          </p:cNvPicPr>
          <p:nvPr/>
        </p:nvPicPr>
        <p:blipFill>
          <a:blip r:embed="rId5">
            <a:extLst/>
          </a:blip>
          <a:stretch>
            <a:fillRect/>
          </a:stretch>
        </p:blipFill>
        <p:spPr>
          <a:xfrm>
            <a:off x="701949" y="708151"/>
            <a:ext cx="3298571"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557" name="Google Shape;602;p47" descr="Google Shape;602;p47"/>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58" name="Google Shape;603;p47" descr="Google Shape;603;p4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59" name="Google Shape;604;p4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60" name="Google Shape;605;p47"/>
          <p:cNvSpPr txBox="1"/>
          <p:nvPr>
            <p:ph type="sldNum" sz="quarter" idx="4294967295"/>
          </p:nvPr>
        </p:nvSpPr>
        <p:spPr>
          <a:xfrm>
            <a:off x="8147079" y="4646000"/>
            <a:ext cx="3045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61" name="Google Shape;606;p47"/>
          <p:cNvSpPr txBox="1"/>
          <p:nvPr>
            <p:ph type="title"/>
          </p:nvPr>
        </p:nvSpPr>
        <p:spPr>
          <a:xfrm>
            <a:off x="1061299" y="4715250"/>
            <a:ext cx="7082702" cy="158701"/>
          </a:xfrm>
          <a:prstGeom prst="rect">
            <a:avLst/>
          </a:prstGeom>
        </p:spPr>
        <p:txBody>
          <a:bodyPr lIns="0" tIns="0" rIns="0" bIns="0"/>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62" name="Google Shape;607;p47"/>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563" name="Google Shape;608;p47"/>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64" name="Google Shape;609;p47" descr="Google Shape;609;p47"/>
          <p:cNvPicPr>
            <a:picLocks noChangeAspect="1"/>
          </p:cNvPicPr>
          <p:nvPr/>
        </p:nvPicPr>
        <p:blipFill>
          <a:blip r:embed="rId4">
            <a:extLst/>
          </a:blip>
          <a:stretch>
            <a:fillRect/>
          </a:stretch>
        </p:blipFill>
        <p:spPr>
          <a:xfrm>
            <a:off x="701949" y="708149"/>
            <a:ext cx="3727201" cy="3727202"/>
          </a:xfrm>
          <a:prstGeom prst="rect">
            <a:avLst/>
          </a:prstGeom>
          <a:ln w="12700">
            <a:miter lim="400000"/>
          </a:ln>
        </p:spPr>
      </p:pic>
      <p:pic>
        <p:nvPicPr>
          <p:cNvPr id="565" name="Google Shape;610;p47" descr="Google Shape;610;p47"/>
          <p:cNvPicPr>
            <a:picLocks noChangeAspect="1"/>
          </p:cNvPicPr>
          <p:nvPr/>
        </p:nvPicPr>
        <p:blipFill>
          <a:blip r:embed="rId5">
            <a:extLst/>
          </a:blip>
          <a:stretch>
            <a:fillRect/>
          </a:stretch>
        </p:blipFill>
        <p:spPr>
          <a:xfrm>
            <a:off x="701949" y="708151"/>
            <a:ext cx="3298571"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567" name="Google Shape;615;p48" descr="Google Shape;615;p48"/>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568" name="Google Shape;616;p48" descr="Google Shape;616;p4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69" name="Google Shape;617;p4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70" name="Google Shape;618;p48"/>
          <p:cNvSpPr txBox="1"/>
          <p:nvPr>
            <p:ph type="sldNum" sz="quarter" idx="4294967295"/>
          </p:nvPr>
        </p:nvSpPr>
        <p:spPr>
          <a:xfrm>
            <a:off x="8149924" y="4646000"/>
            <a:ext cx="2988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71" name="Google Shape;619;p48"/>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72" name="Google Shape;620;p48"/>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573" name="Google Shape;621;p48"/>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74" name="Google Shape;622;p48" descr="Google Shape;622;p48"/>
          <p:cNvPicPr>
            <a:picLocks noChangeAspect="1"/>
          </p:cNvPicPr>
          <p:nvPr/>
        </p:nvPicPr>
        <p:blipFill>
          <a:blip r:embed="rId4">
            <a:extLst/>
          </a:blip>
          <a:stretch>
            <a:fillRect/>
          </a:stretch>
        </p:blipFill>
        <p:spPr>
          <a:xfrm>
            <a:off x="701949" y="708149"/>
            <a:ext cx="3727201" cy="3727202"/>
          </a:xfrm>
          <a:prstGeom prst="rect">
            <a:avLst/>
          </a:prstGeom>
          <a:ln w="12700">
            <a:miter lim="400000"/>
          </a:ln>
        </p:spPr>
      </p:pic>
      <p:pic>
        <p:nvPicPr>
          <p:cNvPr id="575" name="Google Shape;623;p48" descr="Google Shape;623;p48"/>
          <p:cNvPicPr>
            <a:picLocks noChangeAspect="1"/>
          </p:cNvPicPr>
          <p:nvPr/>
        </p:nvPicPr>
        <p:blipFill>
          <a:blip r:embed="rId5">
            <a:extLst/>
          </a:blip>
          <a:stretch>
            <a:fillRect/>
          </a:stretch>
        </p:blipFill>
        <p:spPr>
          <a:xfrm>
            <a:off x="701949" y="708151"/>
            <a:ext cx="3298571"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577" name="Google Shape;628;p49" descr="Google Shape;628;p49"/>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578" name="Google Shape;629;p49" descr="Google Shape;629;p4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79" name="Google Shape;630;p4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80" name="Google Shape;631;p49"/>
          <p:cNvSpPr txBox="1"/>
          <p:nvPr>
            <p:ph type="sldNum" sz="quarter" idx="4294967295"/>
          </p:nvPr>
        </p:nvSpPr>
        <p:spPr>
          <a:xfrm>
            <a:off x="8147879" y="4646000"/>
            <a:ext cx="3029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81" name="Google Shape;632;p49"/>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82" name="Google Shape;633;p49"/>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583" name="Google Shape;634;p49"/>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84" name="Google Shape;635;p49" descr="Google Shape;635;p49"/>
          <p:cNvPicPr>
            <a:picLocks noChangeAspect="1"/>
          </p:cNvPicPr>
          <p:nvPr/>
        </p:nvPicPr>
        <p:blipFill>
          <a:blip r:embed="rId4">
            <a:extLst/>
          </a:blip>
          <a:stretch>
            <a:fillRect/>
          </a:stretch>
        </p:blipFill>
        <p:spPr>
          <a:xfrm>
            <a:off x="701949" y="708149"/>
            <a:ext cx="3727201" cy="3727202"/>
          </a:xfrm>
          <a:prstGeom prst="rect">
            <a:avLst/>
          </a:prstGeom>
          <a:ln w="12700">
            <a:miter lim="400000"/>
          </a:ln>
        </p:spPr>
      </p:pic>
      <p:pic>
        <p:nvPicPr>
          <p:cNvPr id="585" name="Google Shape;636;p49" descr="Google Shape;636;p49"/>
          <p:cNvPicPr>
            <a:picLocks noChangeAspect="1"/>
          </p:cNvPicPr>
          <p:nvPr/>
        </p:nvPicPr>
        <p:blipFill>
          <a:blip r:embed="rId5">
            <a:extLst/>
          </a:blip>
          <a:stretch>
            <a:fillRect/>
          </a:stretch>
        </p:blipFill>
        <p:spPr>
          <a:xfrm>
            <a:off x="701949" y="708151"/>
            <a:ext cx="3298571" cy="3298571"/>
          </a:xfrm>
          <a:prstGeom prst="rect">
            <a:avLst/>
          </a:prstGeom>
          <a:ln>
            <a:solidFill>
              <a:srgbClr val="1C1C1C"/>
            </a:solidFill>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587" name="Google Shape;641;p50" descr="Google Shape;641;p50"/>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88" name="Google Shape;642;p50" descr="Google Shape;642;p5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89" name="Google Shape;643;p5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90" name="Google Shape;644;p50"/>
          <p:cNvSpPr txBox="1"/>
          <p:nvPr>
            <p:ph type="sldNum" sz="quarter" idx="4294967295"/>
          </p:nvPr>
        </p:nvSpPr>
        <p:spPr>
          <a:xfrm>
            <a:off x="8147079" y="4646000"/>
            <a:ext cx="3045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591" name="Google Shape;645;p50"/>
          <p:cNvSpPr txBox="1"/>
          <p:nvPr>
            <p:ph type="title"/>
          </p:nvPr>
        </p:nvSpPr>
        <p:spPr>
          <a:xfrm>
            <a:off x="1061299" y="4715250"/>
            <a:ext cx="7082702" cy="158701"/>
          </a:xfrm>
          <a:prstGeom prst="rect">
            <a:avLst/>
          </a:prstGeom>
        </p:spPr>
        <p:txBody>
          <a:bodyPr lIns="0" tIns="0" rIns="0" bIns="0"/>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592" name="Google Shape;646;p50"/>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593" name="Google Shape;647;p50"/>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594" name="Google Shape;648;p50" descr="Google Shape;648;p50"/>
          <p:cNvPicPr>
            <a:picLocks noChangeAspect="1"/>
          </p:cNvPicPr>
          <p:nvPr/>
        </p:nvPicPr>
        <p:blipFill>
          <a:blip r:embed="rId4">
            <a:extLst/>
          </a:blip>
          <a:stretch>
            <a:fillRect/>
          </a:stretch>
        </p:blipFill>
        <p:spPr>
          <a:xfrm>
            <a:off x="4720032"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25" name="Google Shape;74;p15" descr="Google Shape;74;p15"/>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26" name="Google Shape;75;p15"/>
          <p:cNvSpPr txBox="1"/>
          <p:nvPr>
            <p:ph type="ctrTitle"/>
          </p:nvPr>
        </p:nvSpPr>
        <p:spPr>
          <a:xfrm>
            <a:off x="694871" y="1076658"/>
            <a:ext cx="7569201" cy="292501"/>
          </a:xfrm>
          <a:prstGeom prst="rect">
            <a:avLst/>
          </a:prstGeom>
        </p:spPr>
        <p:txBody>
          <a:bodyPr lIns="0" tIns="0" rIns="0" bIns="0"/>
          <a:lstStyle>
            <a:lvl1pPr algn="l"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7" name="Google Shape;76;p15"/>
          <p:cNvSpPr txBox="1"/>
          <p:nvPr/>
        </p:nvSpPr>
        <p:spPr>
          <a:xfrm>
            <a:off x="694871" y="466172"/>
            <a:ext cx="7569201"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8" name="Google Shape;77;p15"/>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p:txBody>
      </p:sp>
      <p:sp>
        <p:nvSpPr>
          <p:cNvPr id="129" name="Google Shape;78;p15"/>
          <p:cNvSpPr txBox="1"/>
          <p:nvPr/>
        </p:nvSpPr>
        <p:spPr>
          <a:xfrm>
            <a:off x="704087"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Font typeface="Space Grotesk Light Regular"/>
              <a:buChar char="●"/>
              <a:defRPr sz="1470">
                <a:solidFill>
                  <a:srgbClr val="183718"/>
                </a:solidFill>
                <a:latin typeface="Space Grotesk Light Regular"/>
                <a:ea typeface="Space Grotesk Light Regular"/>
                <a:cs typeface="Space Grotesk Light Regular"/>
                <a:sym typeface="Space Grotesk Light Regular"/>
              </a:defRPr>
            </a:pPr>
            <a:r>
              <a:t>List item goes here</a:t>
            </a:r>
          </a:p>
        </p:txBody>
      </p:sp>
      <p:pic>
        <p:nvPicPr>
          <p:cNvPr id="130" name="Google Shape;79;p15" descr="Google Shape;79;p1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1" name="Google Shape;80;p15"/>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2" name="Google Shape;81;p1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3" name="Google Shape;82;p15"/>
          <p:cNvSpPr txBox="1"/>
          <p:nvPr>
            <p:ph type="sldNum" sz="quarter" idx="4294967295"/>
          </p:nvPr>
        </p:nvSpPr>
        <p:spPr>
          <a:xfrm>
            <a:off x="8173304" y="4646000"/>
            <a:ext cx="25209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596" name="Google Shape;653;p51" descr="Google Shape;653;p51"/>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597" name="Google Shape;654;p51" descr="Google Shape;654;p5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598" name="Google Shape;655;p5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599" name="Google Shape;656;p51"/>
          <p:cNvSpPr txBox="1"/>
          <p:nvPr>
            <p:ph type="sldNum" sz="quarter" idx="4294967295"/>
          </p:nvPr>
        </p:nvSpPr>
        <p:spPr>
          <a:xfrm>
            <a:off x="8144501" y="4646000"/>
            <a:ext cx="3096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00" name="Google Shape;657;p51"/>
          <p:cNvSpPr txBox="1"/>
          <p:nvPr>
            <p:ph type="title"/>
          </p:nvPr>
        </p:nvSpPr>
        <p:spPr>
          <a:xfrm>
            <a:off x="1061299" y="4715250"/>
            <a:ext cx="7082702" cy="158701"/>
          </a:xfrm>
          <a:prstGeom prst="rect">
            <a:avLst/>
          </a:prstGeom>
        </p:spPr>
        <p:txBody>
          <a:bodyPr lIns="0" tIns="0" rIns="0" bIns="0"/>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01" name="Google Shape;658;p51"/>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602" name="Google Shape;659;p51"/>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03" name="Google Shape;660;p51" descr="Google Shape;660;p51"/>
          <p:cNvPicPr>
            <a:picLocks noChangeAspect="1"/>
          </p:cNvPicPr>
          <p:nvPr/>
        </p:nvPicPr>
        <p:blipFill>
          <a:blip r:embed="rId4">
            <a:extLst/>
          </a:blip>
          <a:stretch>
            <a:fillRect/>
          </a:stretch>
        </p:blipFill>
        <p:spPr>
          <a:xfrm>
            <a:off x="4720032"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605" name="Google Shape;665;p52" descr="Google Shape;665;p52"/>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06" name="Google Shape;666;p52" descr="Google Shape;666;p5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07" name="Google Shape;667;p5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08" name="Google Shape;668;p52"/>
          <p:cNvSpPr txBox="1"/>
          <p:nvPr>
            <p:ph type="sldNum" sz="quarter" idx="4294967295"/>
          </p:nvPr>
        </p:nvSpPr>
        <p:spPr>
          <a:xfrm>
            <a:off x="8154902" y="4646000"/>
            <a:ext cx="288896"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09" name="Google Shape;669;p52"/>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10" name="Google Shape;670;p52"/>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611" name="Google Shape;671;p52"/>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12" name="Google Shape;672;p52" descr="Google Shape;672;p52"/>
          <p:cNvPicPr>
            <a:picLocks noChangeAspect="1"/>
          </p:cNvPicPr>
          <p:nvPr/>
        </p:nvPicPr>
        <p:blipFill>
          <a:blip r:embed="rId4">
            <a:extLst/>
          </a:blip>
          <a:stretch>
            <a:fillRect/>
          </a:stretch>
        </p:blipFill>
        <p:spPr>
          <a:xfrm>
            <a:off x="4720032"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614" name="Google Shape;677;p53" descr="Google Shape;677;p53"/>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15" name="Google Shape;678;p53" descr="Google Shape;678;p5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16" name="Google Shape;679;p5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17" name="Google Shape;680;p53"/>
          <p:cNvSpPr txBox="1"/>
          <p:nvPr>
            <p:ph type="sldNum" sz="quarter" idx="4294967295"/>
          </p:nvPr>
        </p:nvSpPr>
        <p:spPr>
          <a:xfrm>
            <a:off x="8146901" y="4646000"/>
            <a:ext cx="3048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18" name="Google Shape;681;p53"/>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19" name="Google Shape;682;p53"/>
          <p:cNvSpPr txBox="1"/>
          <p:nvPr/>
        </p:nvSpPr>
        <p:spPr>
          <a:xfrm>
            <a:off x="6985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620" name="Google Shape;683;p53"/>
          <p:cNvSpPr txBox="1"/>
          <p:nvPr/>
        </p:nvSpPr>
        <p:spPr>
          <a:xfrm>
            <a:off x="6985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21" name="Google Shape;684;p53" descr="Google Shape;684;p53"/>
          <p:cNvPicPr>
            <a:picLocks noChangeAspect="1"/>
          </p:cNvPicPr>
          <p:nvPr/>
        </p:nvPicPr>
        <p:blipFill>
          <a:blip r:embed="rId4">
            <a:extLst/>
          </a:blip>
          <a:stretch>
            <a:fillRect/>
          </a:stretch>
        </p:blipFill>
        <p:spPr>
          <a:xfrm>
            <a:off x="4720032"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623" name="Google Shape;689;p54" descr="Google Shape;689;p54"/>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624" name="Google Shape;690;p54" descr="Google Shape;690;p5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25" name="Google Shape;691;p5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26" name="Google Shape;692;p54"/>
          <p:cNvSpPr txBox="1"/>
          <p:nvPr>
            <p:ph type="sldNum" sz="quarter" idx="4294967295"/>
          </p:nvPr>
        </p:nvSpPr>
        <p:spPr>
          <a:xfrm>
            <a:off x="8146279" y="4646000"/>
            <a:ext cx="3061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27" name="Google Shape;693;p54"/>
          <p:cNvSpPr txBox="1"/>
          <p:nvPr>
            <p:ph type="title"/>
          </p:nvPr>
        </p:nvSpPr>
        <p:spPr>
          <a:xfrm>
            <a:off x="1061299" y="4715250"/>
            <a:ext cx="7082702" cy="158701"/>
          </a:xfrm>
          <a:prstGeom prst="rect">
            <a:avLst/>
          </a:prstGeom>
        </p:spPr>
        <p:txBody>
          <a:bodyPr lIns="0" tIns="0" rIns="0" bIns="0"/>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28" name="Google Shape;694;p54"/>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629" name="Google Shape;695;p54"/>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30" name="Google Shape;696;p54" descr="Google Shape;696;p54"/>
          <p:cNvPicPr>
            <a:picLocks noChangeAspect="1"/>
          </p:cNvPicPr>
          <p:nvPr/>
        </p:nvPicPr>
        <p:blipFill>
          <a:blip r:embed="rId4">
            <a:extLst/>
          </a:blip>
          <a:stretch>
            <a:fillRect/>
          </a:stretch>
        </p:blipFill>
        <p:spPr>
          <a:xfrm>
            <a:off x="701949"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632" name="Google Shape;701;p55" descr="Google Shape;701;p55"/>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633" name="Google Shape;702;p55" descr="Google Shape;702;p5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34" name="Google Shape;703;p5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35" name="Google Shape;704;p55"/>
          <p:cNvSpPr txBox="1"/>
          <p:nvPr>
            <p:ph type="sldNum" sz="quarter" idx="4294967295"/>
          </p:nvPr>
        </p:nvSpPr>
        <p:spPr>
          <a:xfrm>
            <a:off x="8145034" y="4646000"/>
            <a:ext cx="3086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36" name="Google Shape;705;p55"/>
          <p:cNvSpPr txBox="1"/>
          <p:nvPr>
            <p:ph type="title"/>
          </p:nvPr>
        </p:nvSpPr>
        <p:spPr>
          <a:xfrm>
            <a:off x="1061299" y="4715250"/>
            <a:ext cx="7082702" cy="158701"/>
          </a:xfrm>
          <a:prstGeom prst="rect">
            <a:avLst/>
          </a:prstGeom>
        </p:spPr>
        <p:txBody>
          <a:bodyPr lIns="0" tIns="0" rIns="0" bIns="0"/>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37" name="Google Shape;706;p55"/>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638" name="Google Shape;707;p55"/>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39" name="Google Shape;708;p55" descr="Google Shape;708;p55"/>
          <p:cNvPicPr>
            <a:picLocks noChangeAspect="1"/>
          </p:cNvPicPr>
          <p:nvPr/>
        </p:nvPicPr>
        <p:blipFill>
          <a:blip r:embed="rId4">
            <a:extLst/>
          </a:blip>
          <a:stretch>
            <a:fillRect/>
          </a:stretch>
        </p:blipFill>
        <p:spPr>
          <a:xfrm>
            <a:off x="701949"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641" name="Google Shape;713;p56" descr="Google Shape;713;p56"/>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42" name="Google Shape;714;p56" descr="Google Shape;714;p5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43" name="Google Shape;715;p5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44" name="Google Shape;716;p56"/>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45" name="Google Shape;717;p56"/>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46" name="Google Shape;718;p56"/>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647" name="Google Shape;719;p56"/>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48" name="Google Shape;720;p56" descr="Google Shape;720;p56"/>
          <p:cNvPicPr>
            <a:picLocks noChangeAspect="1"/>
          </p:cNvPicPr>
          <p:nvPr/>
        </p:nvPicPr>
        <p:blipFill>
          <a:blip r:embed="rId4">
            <a:extLst/>
          </a:blip>
          <a:stretch>
            <a:fillRect/>
          </a:stretch>
        </p:blipFill>
        <p:spPr>
          <a:xfrm>
            <a:off x="701949"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650" name="Google Shape;725;p57" descr="Google Shape;725;p57"/>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51" name="Google Shape;726;p57" descr="Google Shape;726;p5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652" name="Google Shape;727;p5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53" name="Google Shape;728;p57"/>
          <p:cNvSpPr txBox="1"/>
          <p:nvPr>
            <p:ph type="sldNum" sz="quarter" idx="4294967295"/>
          </p:nvPr>
        </p:nvSpPr>
        <p:spPr>
          <a:xfrm>
            <a:off x="8145834" y="4646000"/>
            <a:ext cx="3070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54" name="Google Shape;729;p57"/>
          <p:cNvSpPr txBox="1"/>
          <p:nvPr>
            <p:ph type="title"/>
          </p:nvPr>
        </p:nvSpPr>
        <p:spPr>
          <a:xfrm>
            <a:off x="1061299" y="4715250"/>
            <a:ext cx="7082702" cy="158701"/>
          </a:xfrm>
          <a:prstGeom prst="rect">
            <a:avLst/>
          </a:prstGeom>
        </p:spPr>
        <p:txBody>
          <a:bodyPr lIns="0" tIns="0" rIns="0" bIns="0"/>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55" name="Google Shape;730;p57"/>
          <p:cNvSpPr txBox="1"/>
          <p:nvPr/>
        </p:nvSpPr>
        <p:spPr>
          <a:xfrm>
            <a:off x="4826000" y="1143249"/>
            <a:ext cx="35443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656" name="Google Shape;731;p57"/>
          <p:cNvSpPr txBox="1"/>
          <p:nvPr/>
        </p:nvSpPr>
        <p:spPr>
          <a:xfrm>
            <a:off x="4826000" y="1867736"/>
            <a:ext cx="3544350" cy="20472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68680">
              <a:defRPr sz="1804">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a:t>
            </a:r>
          </a:p>
        </p:txBody>
      </p:sp>
      <p:pic>
        <p:nvPicPr>
          <p:cNvPr id="657" name="Google Shape;732;p57" descr="Google Shape;732;p57"/>
          <p:cNvPicPr>
            <a:picLocks noChangeAspect="1"/>
          </p:cNvPicPr>
          <p:nvPr/>
        </p:nvPicPr>
        <p:blipFill>
          <a:blip r:embed="rId4">
            <a:extLst/>
          </a:blip>
          <a:stretch>
            <a:fillRect/>
          </a:stretch>
        </p:blipFill>
        <p:spPr>
          <a:xfrm>
            <a:off x="701949" y="708149"/>
            <a:ext cx="3727201" cy="3727202"/>
          </a:xfrm>
          <a:prstGeom prst="rect">
            <a:avLst/>
          </a:prstGeom>
          <a:ln>
            <a:solidFill>
              <a:srgbClr val="1C1C1C"/>
            </a:solidFill>
          </a:ln>
        </p:spPr>
      </p:pic>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659" name="Google Shape;737;p58" descr="Google Shape;737;p58"/>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660" name="Google Shape;738;p58"/>
          <p:cNvSpPr txBox="1"/>
          <p:nvPr>
            <p:ph type="title"/>
          </p:nvPr>
        </p:nvSpPr>
        <p:spPr>
          <a:xfrm>
            <a:off x="696438" y="1985387"/>
            <a:ext cx="7752899" cy="292501"/>
          </a:xfrm>
          <a:prstGeom prst="rect">
            <a:avLst/>
          </a:prstGeom>
        </p:spPr>
        <p:txBody>
          <a:bodyPr lIns="0" tIns="0" rIns="0" bIns="0"/>
          <a:lstStyle>
            <a:lvl1pPr algn="ct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661" name="Google Shape;739;p58"/>
          <p:cNvSpPr txBox="1"/>
          <p:nvPr/>
        </p:nvSpPr>
        <p:spPr>
          <a:xfrm>
            <a:off x="786088" y="2357702"/>
            <a:ext cx="7570049" cy="800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ct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1C1C1C"/>
                </a:solidFill>
              </a:rPr>
              <a:t>Title goes here</a:t>
            </a:r>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663" name="Google Shape;744;p59" descr="Google Shape;744;p59"/>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664" name="Google Shape;745;p59"/>
          <p:cNvSpPr txBox="1"/>
          <p:nvPr>
            <p:ph type="title"/>
          </p:nvPr>
        </p:nvSpPr>
        <p:spPr>
          <a:xfrm>
            <a:off x="696438" y="1985387"/>
            <a:ext cx="7752899" cy="292501"/>
          </a:xfrm>
          <a:prstGeom prst="rect">
            <a:avLst/>
          </a:prstGeom>
        </p:spPr>
        <p:txBody>
          <a:bodyPr lIns="0" tIns="0" rIns="0" bIns="0"/>
          <a:lstStyle>
            <a:lvl1pPr algn="ct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665" name="Google Shape;746;p59"/>
          <p:cNvSpPr txBox="1"/>
          <p:nvPr/>
        </p:nvSpPr>
        <p:spPr>
          <a:xfrm>
            <a:off x="786088" y="2357702"/>
            <a:ext cx="7570049" cy="800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ct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1C1C1C"/>
                </a:solidFill>
              </a:rPr>
              <a:t>Title goes here</a:t>
            </a:r>
          </a:p>
        </p:txBody>
      </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667" name="Google Shape;751;p60" descr="Google Shape;751;p60"/>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668" name="Google Shape;752;p60"/>
          <p:cNvSpPr txBox="1"/>
          <p:nvPr>
            <p:ph type="title"/>
          </p:nvPr>
        </p:nvSpPr>
        <p:spPr>
          <a:xfrm>
            <a:off x="696438" y="1985387"/>
            <a:ext cx="7752899" cy="292501"/>
          </a:xfrm>
          <a:prstGeom prst="rect">
            <a:avLst/>
          </a:prstGeom>
        </p:spPr>
        <p:txBody>
          <a:bodyPr lIns="0" tIns="0" rIns="0" bIns="0"/>
          <a:lstStyle>
            <a:lvl1pPr algn="ct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669" name="Google Shape;753;p60"/>
          <p:cNvSpPr txBox="1"/>
          <p:nvPr/>
        </p:nvSpPr>
        <p:spPr>
          <a:xfrm>
            <a:off x="786088" y="2357702"/>
            <a:ext cx="7570049" cy="800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ctr" defTabSz="868680">
              <a:defRPr sz="4940">
                <a:solidFill>
                  <a:srgbClr val="51DA4B"/>
                </a:solidFill>
                <a:latin typeface="Space Grotesk Light Medium"/>
                <a:ea typeface="Space Grotesk Light Medium"/>
                <a:cs typeface="Space Grotesk Light Medium"/>
                <a:sym typeface="Space Grotesk Light Medium"/>
              </a:defRPr>
            </a:pPr>
            <a:r>
              <a:t>&gt;</a:t>
            </a:r>
            <a:r>
              <a:rPr>
                <a:solidFill>
                  <a:srgbClr val="F4F0E0"/>
                </a:solidFill>
              </a:rPr>
              <a:t>Title goes here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35" name="Google Shape;87;p16" descr="Google Shape;87;p16"/>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36" name="Google Shape;88;p16"/>
          <p:cNvSpPr txBox="1"/>
          <p:nvPr>
            <p:ph type="ctrTitle"/>
          </p:nvPr>
        </p:nvSpPr>
        <p:spPr>
          <a:xfrm>
            <a:off x="694871" y="1076658"/>
            <a:ext cx="7569201" cy="292501"/>
          </a:xfrm>
          <a:prstGeom prst="rect">
            <a:avLst/>
          </a:prstGeom>
        </p:spPr>
        <p:txBody>
          <a:bodyPr lIns="0" tIns="0" rIns="0" bIns="0"/>
          <a:lstStyle>
            <a:lvl1pPr algn="l"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7" name="Google Shape;89;p16"/>
          <p:cNvSpPr txBox="1"/>
          <p:nvPr/>
        </p:nvSpPr>
        <p:spPr>
          <a:xfrm>
            <a:off x="698754" y="466172"/>
            <a:ext cx="7569201"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8" name="Google Shape;90;p16"/>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39" name="Google Shape;91;p16"/>
          <p:cNvSpPr txBox="1"/>
          <p:nvPr/>
        </p:nvSpPr>
        <p:spPr>
          <a:xfrm>
            <a:off x="704087"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pic>
        <p:nvPicPr>
          <p:cNvPr id="140" name="Google Shape;92;p16" descr="Google Shape;92;p1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41" name="Google Shape;93;p16"/>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42" name="Google Shape;94;p1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43" name="Google Shape;95;p16"/>
          <p:cNvSpPr txBox="1"/>
          <p:nvPr>
            <p:ph type="sldNum" sz="quarter" idx="4294967295"/>
          </p:nvPr>
        </p:nvSpPr>
        <p:spPr>
          <a:xfrm>
            <a:off x="8174905" y="4646000"/>
            <a:ext cx="24889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671" name="Google Shape;758;p61" descr="Google Shape;758;p61"/>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672" name="Google Shape;759;p61"/>
          <p:cNvSpPr txBox="1"/>
          <p:nvPr>
            <p:ph type="title"/>
          </p:nvPr>
        </p:nvSpPr>
        <p:spPr>
          <a:xfrm>
            <a:off x="696438" y="1985387"/>
            <a:ext cx="7752899" cy="292501"/>
          </a:xfrm>
          <a:prstGeom prst="rect">
            <a:avLst/>
          </a:prstGeom>
        </p:spPr>
        <p:txBody>
          <a:bodyPr lIns="0" tIns="0" rIns="0" bIns="0"/>
          <a:lstStyle>
            <a:lvl1pPr algn="ct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673" name="Google Shape;760;p61"/>
          <p:cNvSpPr txBox="1"/>
          <p:nvPr/>
        </p:nvSpPr>
        <p:spPr>
          <a:xfrm>
            <a:off x="786088" y="2357702"/>
            <a:ext cx="7570049" cy="80040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gn="ctr" defTabSz="868680">
              <a:defRPr sz="4940">
                <a:solidFill>
                  <a:srgbClr val="FF8BFF"/>
                </a:solidFill>
                <a:latin typeface="Space Grotesk Light Medium"/>
                <a:ea typeface="Space Grotesk Light Medium"/>
                <a:cs typeface="Space Grotesk Light Medium"/>
                <a:sym typeface="Space Grotesk Light Medium"/>
              </a:defRPr>
            </a:pPr>
            <a:r>
              <a:t>&gt;</a:t>
            </a:r>
            <a:r>
              <a:rPr>
                <a:solidFill>
                  <a:srgbClr val="F4F0E0"/>
                </a:solidFill>
              </a:rPr>
              <a:t>Title goes here</a:t>
            </a: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675" name="Google Shape;765;p62" descr="Google Shape;765;p62"/>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76" name="Google Shape;766;p62" descr="Google Shape;766;p62"/>
          <p:cNvPicPr>
            <a:picLocks noChangeAspect="1"/>
          </p:cNvPicPr>
          <p:nvPr/>
        </p:nvPicPr>
        <p:blipFill>
          <a:blip r:embed="rId3">
            <a:extLst/>
          </a:blip>
          <a:stretch>
            <a:fillRect/>
          </a:stretch>
        </p:blipFill>
        <p:spPr>
          <a:xfrm>
            <a:off x="4738925" y="947200"/>
            <a:ext cx="3727201" cy="3375393"/>
          </a:xfrm>
          <a:prstGeom prst="rect">
            <a:avLst/>
          </a:prstGeom>
          <a:ln w="12700">
            <a:miter lim="400000"/>
          </a:ln>
        </p:spPr>
      </p:pic>
      <p:sp>
        <p:nvSpPr>
          <p:cNvPr id="677" name="Google Shape;767;p62"/>
          <p:cNvSpPr txBox="1"/>
          <p:nvPr>
            <p:ph type="title"/>
          </p:nvPr>
        </p:nvSpPr>
        <p:spPr>
          <a:xfrm>
            <a:off x="698500" y="2016462"/>
            <a:ext cx="3683000" cy="1600802"/>
          </a:xfrm>
          <a:prstGeom prst="rect">
            <a:avLst/>
          </a:prstGeom>
        </p:spPr>
        <p:txBody>
          <a:bodyPr lIns="0" tIns="0" rIns="0" bIns="0"/>
          <a:lstStyle/>
          <a:p>
            <a:pP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1C1C1C"/>
                </a:solidFill>
              </a:rPr>
              <a:t>Title goes here</a:t>
            </a:r>
          </a:p>
        </p:txBody>
      </p:sp>
      <p:sp>
        <p:nvSpPr>
          <p:cNvPr id="678" name="Google Shape;768;p62"/>
          <p:cNvSpPr txBox="1"/>
          <p:nvPr/>
        </p:nvSpPr>
        <p:spPr>
          <a:xfrm>
            <a:off x="698500" y="1652524"/>
            <a:ext cx="368300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680" name="Google Shape;773;p63" descr="Google Shape;773;p63"/>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81" name="Google Shape;774;p63" descr="Google Shape;774;p63"/>
          <p:cNvPicPr>
            <a:picLocks noChangeAspect="1"/>
          </p:cNvPicPr>
          <p:nvPr/>
        </p:nvPicPr>
        <p:blipFill>
          <a:blip r:embed="rId3">
            <a:extLst/>
          </a:blip>
          <a:stretch>
            <a:fillRect/>
          </a:stretch>
        </p:blipFill>
        <p:spPr>
          <a:xfrm>
            <a:off x="4738925" y="947200"/>
            <a:ext cx="3727201" cy="3375393"/>
          </a:xfrm>
          <a:prstGeom prst="rect">
            <a:avLst/>
          </a:prstGeom>
          <a:ln w="12700">
            <a:miter lim="400000"/>
          </a:ln>
        </p:spPr>
      </p:pic>
      <p:sp>
        <p:nvSpPr>
          <p:cNvPr id="682" name="Google Shape;775;p63"/>
          <p:cNvSpPr txBox="1"/>
          <p:nvPr>
            <p:ph type="title"/>
          </p:nvPr>
        </p:nvSpPr>
        <p:spPr>
          <a:xfrm>
            <a:off x="698500" y="2016462"/>
            <a:ext cx="3683000" cy="1600802"/>
          </a:xfrm>
          <a:prstGeom prst="rect">
            <a:avLst/>
          </a:prstGeom>
        </p:spPr>
        <p:txBody>
          <a:bodyPr lIns="0" tIns="0" rIns="0" bIns="0"/>
          <a:lstStyle/>
          <a:p>
            <a:pP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183718"/>
                </a:solidFill>
              </a:rPr>
              <a:t>Title goes here</a:t>
            </a:r>
          </a:p>
        </p:txBody>
      </p:sp>
      <p:sp>
        <p:nvSpPr>
          <p:cNvPr id="683" name="Google Shape;776;p63"/>
          <p:cNvSpPr txBox="1"/>
          <p:nvPr/>
        </p:nvSpPr>
        <p:spPr>
          <a:xfrm>
            <a:off x="698500" y="1652524"/>
            <a:ext cx="368300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685" name="Google Shape;781;p64" descr="Google Shape;781;p64"/>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86" name="Google Shape;782;p64" descr="Google Shape;782;p64"/>
          <p:cNvPicPr>
            <a:picLocks noChangeAspect="1"/>
          </p:cNvPicPr>
          <p:nvPr/>
        </p:nvPicPr>
        <p:blipFill>
          <a:blip r:embed="rId3">
            <a:extLst/>
          </a:blip>
          <a:stretch>
            <a:fillRect/>
          </a:stretch>
        </p:blipFill>
        <p:spPr>
          <a:xfrm>
            <a:off x="4738925" y="947200"/>
            <a:ext cx="3727201" cy="3375393"/>
          </a:xfrm>
          <a:prstGeom prst="rect">
            <a:avLst/>
          </a:prstGeom>
          <a:ln w="12700">
            <a:miter lim="400000"/>
          </a:ln>
        </p:spPr>
      </p:pic>
      <p:sp>
        <p:nvSpPr>
          <p:cNvPr id="687" name="Google Shape;783;p64"/>
          <p:cNvSpPr txBox="1"/>
          <p:nvPr>
            <p:ph type="title"/>
          </p:nvPr>
        </p:nvSpPr>
        <p:spPr>
          <a:xfrm>
            <a:off x="698500" y="2016462"/>
            <a:ext cx="3683000" cy="1600802"/>
          </a:xfrm>
          <a:prstGeom prst="rect">
            <a:avLst/>
          </a:prstGeom>
        </p:spPr>
        <p:txBody>
          <a:bodyPr lIns="0" tIns="0" rIns="0" bIns="0"/>
          <a:lstStyle/>
          <a:p>
            <a:pP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F4F0E0"/>
                </a:solidFill>
              </a:rPr>
              <a:t>Title goes here</a:t>
            </a:r>
          </a:p>
        </p:txBody>
      </p:sp>
      <p:sp>
        <p:nvSpPr>
          <p:cNvPr id="688" name="Google Shape;784;p64"/>
          <p:cNvSpPr txBox="1"/>
          <p:nvPr/>
        </p:nvSpPr>
        <p:spPr>
          <a:xfrm>
            <a:off x="698500" y="1652524"/>
            <a:ext cx="368300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690" name="Google Shape;789;p65" descr="Google Shape;789;p65"/>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691" name="Google Shape;790;p65" descr="Google Shape;790;p65"/>
          <p:cNvPicPr>
            <a:picLocks noChangeAspect="1"/>
          </p:cNvPicPr>
          <p:nvPr/>
        </p:nvPicPr>
        <p:blipFill>
          <a:blip r:embed="rId3">
            <a:extLst/>
          </a:blip>
          <a:stretch>
            <a:fillRect/>
          </a:stretch>
        </p:blipFill>
        <p:spPr>
          <a:xfrm>
            <a:off x="4738925" y="947200"/>
            <a:ext cx="3727201" cy="3375393"/>
          </a:xfrm>
          <a:prstGeom prst="rect">
            <a:avLst/>
          </a:prstGeom>
          <a:ln w="12700">
            <a:miter lim="400000"/>
          </a:ln>
        </p:spPr>
      </p:pic>
      <p:sp>
        <p:nvSpPr>
          <p:cNvPr id="692" name="Google Shape;791;p65"/>
          <p:cNvSpPr txBox="1"/>
          <p:nvPr>
            <p:ph type="title"/>
          </p:nvPr>
        </p:nvSpPr>
        <p:spPr>
          <a:xfrm>
            <a:off x="698500" y="2016462"/>
            <a:ext cx="3683000" cy="1600802"/>
          </a:xfrm>
          <a:prstGeom prst="rect">
            <a:avLst/>
          </a:prstGeom>
        </p:spPr>
        <p:txBody>
          <a:bodyPr lIns="0" tIns="0" rIns="0" bIns="0"/>
          <a:lstStyle/>
          <a:p>
            <a:pPr defTabSz="868680">
              <a:defRPr sz="4940">
                <a:solidFill>
                  <a:srgbClr val="C401C4"/>
                </a:solidFill>
                <a:latin typeface="Space Grotesk Light Medium"/>
                <a:ea typeface="Space Grotesk Light Medium"/>
                <a:cs typeface="Space Grotesk Light Medium"/>
                <a:sym typeface="Space Grotesk Light Medium"/>
              </a:defRPr>
            </a:pPr>
            <a:r>
              <a:t>&gt;</a:t>
            </a:r>
            <a:r>
              <a:rPr>
                <a:solidFill>
                  <a:srgbClr val="F4F0E0"/>
                </a:solidFill>
              </a:rPr>
              <a:t>Title goes here</a:t>
            </a:r>
          </a:p>
        </p:txBody>
      </p:sp>
      <p:sp>
        <p:nvSpPr>
          <p:cNvPr id="693" name="Google Shape;792;p65"/>
          <p:cNvSpPr txBox="1"/>
          <p:nvPr/>
        </p:nvSpPr>
        <p:spPr>
          <a:xfrm>
            <a:off x="698500" y="1652524"/>
            <a:ext cx="368300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695" name="Google Shape;797;p66" descr="Google Shape;797;p66"/>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696" name="Google Shape;798;p66"/>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697" name="Google Shape;799;p6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698" name="Google Shape;800;p66"/>
          <p:cNvSpPr txBox="1"/>
          <p:nvPr>
            <p:ph type="sldNum" sz="quarter" idx="4294967295"/>
          </p:nvPr>
        </p:nvSpPr>
        <p:spPr>
          <a:xfrm>
            <a:off x="8148235" y="4646000"/>
            <a:ext cx="30223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699" name="Google Shape;801;p66"/>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00" name="Google Shape;802;p66"/>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01" name="Google Shape;803;p66"/>
          <p:cNvSpPr txBox="1"/>
          <p:nvPr/>
        </p:nvSpPr>
        <p:spPr>
          <a:xfrm>
            <a:off x="794796" y="175448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02" name="Google Shape;804;p66"/>
          <p:cNvSpPr txBox="1"/>
          <p:nvPr/>
        </p:nvSpPr>
        <p:spPr>
          <a:xfrm>
            <a:off x="794796" y="217315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03" name="Google Shape;805;p66"/>
          <p:cNvSpPr txBox="1"/>
          <p:nvPr/>
        </p:nvSpPr>
        <p:spPr>
          <a:xfrm>
            <a:off x="794796" y="264095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04" name="Google Shape;806;p66"/>
          <p:cNvSpPr txBox="1"/>
          <p:nvPr/>
        </p:nvSpPr>
        <p:spPr>
          <a:xfrm>
            <a:off x="794796" y="305962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05" name="Google Shape;807;p66"/>
          <p:cNvSpPr txBox="1"/>
          <p:nvPr/>
        </p:nvSpPr>
        <p:spPr>
          <a:xfrm>
            <a:off x="794796" y="3527430"/>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06" name="Google Shape;808;p66"/>
          <p:cNvSpPr txBox="1"/>
          <p:nvPr/>
        </p:nvSpPr>
        <p:spPr>
          <a:xfrm>
            <a:off x="794796" y="3946099"/>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708" name="Google Shape;813;p67" descr="Google Shape;813;p67"/>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09" name="Google Shape;814;p67"/>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10" name="Google Shape;815;p6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11" name="Google Shape;816;p67"/>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12" name="Google Shape;817;p67"/>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13" name="Google Shape;818;p67"/>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14" name="Google Shape;819;p67"/>
          <p:cNvSpPr txBox="1"/>
          <p:nvPr/>
        </p:nvSpPr>
        <p:spPr>
          <a:xfrm>
            <a:off x="794796" y="175448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15" name="Google Shape;820;p67"/>
          <p:cNvSpPr txBox="1"/>
          <p:nvPr/>
        </p:nvSpPr>
        <p:spPr>
          <a:xfrm>
            <a:off x="794796" y="217315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16" name="Google Shape;821;p67"/>
          <p:cNvSpPr txBox="1"/>
          <p:nvPr/>
        </p:nvSpPr>
        <p:spPr>
          <a:xfrm>
            <a:off x="794796" y="264095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17" name="Google Shape;822;p67"/>
          <p:cNvSpPr txBox="1"/>
          <p:nvPr/>
        </p:nvSpPr>
        <p:spPr>
          <a:xfrm>
            <a:off x="794796" y="305962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18" name="Google Shape;823;p67"/>
          <p:cNvSpPr txBox="1"/>
          <p:nvPr/>
        </p:nvSpPr>
        <p:spPr>
          <a:xfrm>
            <a:off x="794796" y="3527430"/>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19" name="Google Shape;824;p67"/>
          <p:cNvSpPr txBox="1"/>
          <p:nvPr/>
        </p:nvSpPr>
        <p:spPr>
          <a:xfrm>
            <a:off x="794796" y="3946099"/>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721" name="Google Shape;829;p68" descr="Google Shape;829;p68"/>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22" name="Google Shape;830;p68"/>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23" name="Google Shape;831;p6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24" name="Google Shape;832;p68"/>
          <p:cNvSpPr txBox="1"/>
          <p:nvPr>
            <p:ph type="sldNum" sz="quarter" idx="4294967295"/>
          </p:nvPr>
        </p:nvSpPr>
        <p:spPr>
          <a:xfrm>
            <a:off x="8150813" y="4646000"/>
            <a:ext cx="2970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25" name="Google Shape;833;p68"/>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26" name="Google Shape;834;p68"/>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27" name="Google Shape;835;p68"/>
          <p:cNvSpPr txBox="1"/>
          <p:nvPr/>
        </p:nvSpPr>
        <p:spPr>
          <a:xfrm>
            <a:off x="794796" y="175448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28" name="Google Shape;836;p68"/>
          <p:cNvSpPr txBox="1"/>
          <p:nvPr/>
        </p:nvSpPr>
        <p:spPr>
          <a:xfrm>
            <a:off x="794796" y="217315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29" name="Google Shape;837;p68"/>
          <p:cNvSpPr txBox="1"/>
          <p:nvPr/>
        </p:nvSpPr>
        <p:spPr>
          <a:xfrm>
            <a:off x="794796" y="264095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30" name="Google Shape;838;p68"/>
          <p:cNvSpPr txBox="1"/>
          <p:nvPr/>
        </p:nvSpPr>
        <p:spPr>
          <a:xfrm>
            <a:off x="794796" y="305962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31" name="Google Shape;839;p68"/>
          <p:cNvSpPr txBox="1"/>
          <p:nvPr/>
        </p:nvSpPr>
        <p:spPr>
          <a:xfrm>
            <a:off x="794796" y="3527430"/>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32" name="Google Shape;840;p68"/>
          <p:cNvSpPr txBox="1"/>
          <p:nvPr/>
        </p:nvSpPr>
        <p:spPr>
          <a:xfrm>
            <a:off x="794796" y="3946099"/>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734" name="Google Shape;845;p69" descr="Google Shape;845;p69"/>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35" name="Google Shape;846;p69"/>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36" name="Google Shape;847;p6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37" name="Google Shape;848;p69"/>
          <p:cNvSpPr txBox="1"/>
          <p:nvPr>
            <p:ph type="sldNum" sz="quarter" idx="4294967295"/>
          </p:nvPr>
        </p:nvSpPr>
        <p:spPr>
          <a:xfrm>
            <a:off x="8148235" y="4646000"/>
            <a:ext cx="30223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38" name="Google Shape;849;p69"/>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39" name="Google Shape;850;p69"/>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40" name="Google Shape;851;p69"/>
          <p:cNvSpPr txBox="1"/>
          <p:nvPr/>
        </p:nvSpPr>
        <p:spPr>
          <a:xfrm>
            <a:off x="794796" y="175448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41" name="Google Shape;852;p69"/>
          <p:cNvSpPr txBox="1"/>
          <p:nvPr/>
        </p:nvSpPr>
        <p:spPr>
          <a:xfrm>
            <a:off x="794796" y="217315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42" name="Google Shape;853;p69"/>
          <p:cNvSpPr txBox="1"/>
          <p:nvPr/>
        </p:nvSpPr>
        <p:spPr>
          <a:xfrm>
            <a:off x="794796" y="2640955"/>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43" name="Google Shape;854;p69"/>
          <p:cNvSpPr txBox="1"/>
          <p:nvPr/>
        </p:nvSpPr>
        <p:spPr>
          <a:xfrm>
            <a:off x="794796" y="3059625"/>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
        <p:nvSpPr>
          <p:cNvPr id="744" name="Google Shape;855;p69"/>
          <p:cNvSpPr txBox="1"/>
          <p:nvPr/>
        </p:nvSpPr>
        <p:spPr>
          <a:xfrm>
            <a:off x="794796" y="3527430"/>
            <a:ext cx="7570049"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45" name="Google Shape;856;p69"/>
          <p:cNvSpPr txBox="1"/>
          <p:nvPr/>
        </p:nvSpPr>
        <p:spPr>
          <a:xfrm>
            <a:off x="794796" y="3946099"/>
            <a:ext cx="7570049"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a:t>
            </a:r>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747" name="Google Shape;861;p70" descr="Google Shape;861;p70"/>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48" name="Google Shape;862;p70"/>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49" name="Google Shape;863;p7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50" name="Google Shape;864;p70"/>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51" name="Google Shape;865;p70"/>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52" name="Google Shape;866;p70"/>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53" name="Google Shape;867;p70"/>
          <p:cNvSpPr txBox="1"/>
          <p:nvPr/>
        </p:nvSpPr>
        <p:spPr>
          <a:xfrm>
            <a:off x="794798" y="1754475"/>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54" name="Google Shape;868;p70"/>
          <p:cNvSpPr txBox="1"/>
          <p:nvPr/>
        </p:nvSpPr>
        <p:spPr>
          <a:xfrm>
            <a:off x="794798" y="217314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55" name="Google Shape;869;p70"/>
          <p:cNvSpPr txBox="1"/>
          <p:nvPr/>
        </p:nvSpPr>
        <p:spPr>
          <a:xfrm>
            <a:off x="794798" y="2640950"/>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56" name="Google Shape;870;p70"/>
          <p:cNvSpPr txBox="1"/>
          <p:nvPr/>
        </p:nvSpPr>
        <p:spPr>
          <a:xfrm>
            <a:off x="794798" y="3059622"/>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57" name="Google Shape;871;p70"/>
          <p:cNvSpPr txBox="1"/>
          <p:nvPr/>
        </p:nvSpPr>
        <p:spPr>
          <a:xfrm>
            <a:off x="794798" y="3527425"/>
            <a:ext cx="3545550"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58" name="Google Shape;872;p70"/>
          <p:cNvSpPr txBox="1"/>
          <p:nvPr/>
        </p:nvSpPr>
        <p:spPr>
          <a:xfrm>
            <a:off x="794798" y="394609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59" name="Google Shape;873;p70"/>
          <p:cNvSpPr txBox="1"/>
          <p:nvPr/>
        </p:nvSpPr>
        <p:spPr>
          <a:xfrm>
            <a:off x="4803597" y="1754475"/>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60" name="Google Shape;874;p70"/>
          <p:cNvSpPr txBox="1"/>
          <p:nvPr/>
        </p:nvSpPr>
        <p:spPr>
          <a:xfrm>
            <a:off x="4803597" y="21731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61" name="Google Shape;875;p70"/>
          <p:cNvSpPr txBox="1"/>
          <p:nvPr/>
        </p:nvSpPr>
        <p:spPr>
          <a:xfrm>
            <a:off x="4803597" y="26409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62" name="Google Shape;876;p70"/>
          <p:cNvSpPr txBox="1"/>
          <p:nvPr/>
        </p:nvSpPr>
        <p:spPr>
          <a:xfrm>
            <a:off x="4803597" y="30596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63" name="Google Shape;877;p70"/>
          <p:cNvSpPr txBox="1"/>
          <p:nvPr/>
        </p:nvSpPr>
        <p:spPr>
          <a:xfrm>
            <a:off x="4803597" y="3527425"/>
            <a:ext cx="3545551"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764" name="Google Shape;878;p70"/>
          <p:cNvSpPr txBox="1"/>
          <p:nvPr/>
        </p:nvSpPr>
        <p:spPr>
          <a:xfrm>
            <a:off x="4803597" y="39460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45" name="Google Shape;100;p17" descr="Google Shape;100;p17"/>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46" name="Google Shape;101;p17"/>
          <p:cNvSpPr txBox="1"/>
          <p:nvPr>
            <p:ph type="ctrTitle"/>
          </p:nvPr>
        </p:nvSpPr>
        <p:spPr>
          <a:xfrm>
            <a:off x="698500" y="1076658"/>
            <a:ext cx="7569200" cy="292501"/>
          </a:xfrm>
          <a:prstGeom prst="rect">
            <a:avLst/>
          </a:prstGeom>
        </p:spPr>
        <p:txBody>
          <a:bodyPr lIns="0" tIns="0" rIns="0" bIns="0"/>
          <a:lstStyle>
            <a:lvl1pPr algn="l"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47" name="Google Shape;102;p17"/>
          <p:cNvSpPr txBox="1"/>
          <p:nvPr/>
        </p:nvSpPr>
        <p:spPr>
          <a:xfrm>
            <a:off x="698500" y="466172"/>
            <a:ext cx="756920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48" name="Google Shape;103;p17"/>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49" name="Google Shape;104;p17"/>
          <p:cNvSpPr txBox="1"/>
          <p:nvPr/>
        </p:nvSpPr>
        <p:spPr>
          <a:xfrm>
            <a:off x="704087"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Font typeface="Space Grotesk Light Regular"/>
              <a:buChar char="●"/>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pic>
        <p:nvPicPr>
          <p:cNvPr id="150" name="Google Shape;105;p17" descr="Google Shape;105;p1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51" name="Google Shape;106;p17"/>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52" name="Google Shape;107;p1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53" name="Google Shape;108;p17"/>
          <p:cNvSpPr txBox="1"/>
          <p:nvPr>
            <p:ph type="sldNum" sz="quarter" idx="4294967295"/>
          </p:nvPr>
        </p:nvSpPr>
        <p:spPr>
          <a:xfrm>
            <a:off x="8174104" y="4646000"/>
            <a:ext cx="25049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766" name="Google Shape;883;p71" descr="Google Shape;883;p71"/>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67" name="Google Shape;884;p71"/>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68" name="Google Shape;885;p7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69" name="Google Shape;886;p71"/>
          <p:cNvSpPr txBox="1"/>
          <p:nvPr>
            <p:ph type="sldNum" sz="quarter" idx="4294967295"/>
          </p:nvPr>
        </p:nvSpPr>
        <p:spPr>
          <a:xfrm>
            <a:off x="8145301" y="4646000"/>
            <a:ext cx="3080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70" name="Google Shape;887;p71"/>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71" name="Google Shape;888;p71"/>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72" name="Google Shape;889;p71"/>
          <p:cNvSpPr txBox="1"/>
          <p:nvPr/>
        </p:nvSpPr>
        <p:spPr>
          <a:xfrm>
            <a:off x="794798" y="1754475"/>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73" name="Google Shape;890;p71"/>
          <p:cNvSpPr txBox="1"/>
          <p:nvPr/>
        </p:nvSpPr>
        <p:spPr>
          <a:xfrm>
            <a:off x="794798" y="217314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74" name="Google Shape;891;p71"/>
          <p:cNvSpPr txBox="1"/>
          <p:nvPr/>
        </p:nvSpPr>
        <p:spPr>
          <a:xfrm>
            <a:off x="794798" y="2640950"/>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75" name="Google Shape;892;p71"/>
          <p:cNvSpPr txBox="1"/>
          <p:nvPr/>
        </p:nvSpPr>
        <p:spPr>
          <a:xfrm>
            <a:off x="794798" y="3059622"/>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76" name="Google Shape;893;p71"/>
          <p:cNvSpPr txBox="1"/>
          <p:nvPr/>
        </p:nvSpPr>
        <p:spPr>
          <a:xfrm>
            <a:off x="794798" y="3527425"/>
            <a:ext cx="3545550"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77" name="Google Shape;894;p71"/>
          <p:cNvSpPr txBox="1"/>
          <p:nvPr/>
        </p:nvSpPr>
        <p:spPr>
          <a:xfrm>
            <a:off x="794798" y="394609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78" name="Google Shape;895;p71"/>
          <p:cNvSpPr txBox="1"/>
          <p:nvPr/>
        </p:nvSpPr>
        <p:spPr>
          <a:xfrm>
            <a:off x="4803597" y="1754475"/>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79" name="Google Shape;896;p71"/>
          <p:cNvSpPr txBox="1"/>
          <p:nvPr/>
        </p:nvSpPr>
        <p:spPr>
          <a:xfrm>
            <a:off x="4803597" y="21731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80" name="Google Shape;897;p71"/>
          <p:cNvSpPr txBox="1"/>
          <p:nvPr/>
        </p:nvSpPr>
        <p:spPr>
          <a:xfrm>
            <a:off x="4803597" y="26409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81" name="Google Shape;898;p71"/>
          <p:cNvSpPr txBox="1"/>
          <p:nvPr/>
        </p:nvSpPr>
        <p:spPr>
          <a:xfrm>
            <a:off x="4803597" y="30596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82" name="Google Shape;899;p71"/>
          <p:cNvSpPr txBox="1"/>
          <p:nvPr/>
        </p:nvSpPr>
        <p:spPr>
          <a:xfrm>
            <a:off x="4803597" y="3527425"/>
            <a:ext cx="3545551"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783" name="Google Shape;900;p71"/>
          <p:cNvSpPr txBox="1"/>
          <p:nvPr/>
        </p:nvSpPr>
        <p:spPr>
          <a:xfrm>
            <a:off x="4803597" y="39460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785" name="Google Shape;905;p72" descr="Google Shape;905;p72"/>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786" name="Google Shape;906;p72"/>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787" name="Google Shape;907;p7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788" name="Google Shape;908;p72"/>
          <p:cNvSpPr txBox="1"/>
          <p:nvPr>
            <p:ph type="sldNum" sz="quarter" idx="4294967295"/>
          </p:nvPr>
        </p:nvSpPr>
        <p:spPr>
          <a:xfrm>
            <a:off x="8154191" y="4646000"/>
            <a:ext cx="29031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789" name="Google Shape;909;p72"/>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790" name="Google Shape;910;p72"/>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91" name="Google Shape;911;p72"/>
          <p:cNvSpPr txBox="1"/>
          <p:nvPr/>
        </p:nvSpPr>
        <p:spPr>
          <a:xfrm>
            <a:off x="794798" y="1754475"/>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92" name="Google Shape;912;p72"/>
          <p:cNvSpPr txBox="1"/>
          <p:nvPr/>
        </p:nvSpPr>
        <p:spPr>
          <a:xfrm>
            <a:off x="794798" y="217314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93" name="Google Shape;913;p72"/>
          <p:cNvSpPr txBox="1"/>
          <p:nvPr/>
        </p:nvSpPr>
        <p:spPr>
          <a:xfrm>
            <a:off x="794798" y="2640950"/>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94" name="Google Shape;914;p72"/>
          <p:cNvSpPr txBox="1"/>
          <p:nvPr/>
        </p:nvSpPr>
        <p:spPr>
          <a:xfrm>
            <a:off x="794798" y="3059622"/>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95" name="Google Shape;915;p72"/>
          <p:cNvSpPr txBox="1"/>
          <p:nvPr/>
        </p:nvSpPr>
        <p:spPr>
          <a:xfrm>
            <a:off x="794798" y="3527425"/>
            <a:ext cx="3545550"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96" name="Google Shape;916;p72"/>
          <p:cNvSpPr txBox="1"/>
          <p:nvPr/>
        </p:nvSpPr>
        <p:spPr>
          <a:xfrm>
            <a:off x="794798" y="394609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97" name="Google Shape;917;p72"/>
          <p:cNvSpPr txBox="1"/>
          <p:nvPr/>
        </p:nvSpPr>
        <p:spPr>
          <a:xfrm>
            <a:off x="4803597" y="1754475"/>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798" name="Google Shape;918;p72"/>
          <p:cNvSpPr txBox="1"/>
          <p:nvPr/>
        </p:nvSpPr>
        <p:spPr>
          <a:xfrm>
            <a:off x="4803597" y="21731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799" name="Google Shape;919;p72"/>
          <p:cNvSpPr txBox="1"/>
          <p:nvPr/>
        </p:nvSpPr>
        <p:spPr>
          <a:xfrm>
            <a:off x="4803597" y="26409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00" name="Google Shape;920;p72"/>
          <p:cNvSpPr txBox="1"/>
          <p:nvPr/>
        </p:nvSpPr>
        <p:spPr>
          <a:xfrm>
            <a:off x="4803597" y="30596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01" name="Google Shape;921;p72"/>
          <p:cNvSpPr txBox="1"/>
          <p:nvPr/>
        </p:nvSpPr>
        <p:spPr>
          <a:xfrm>
            <a:off x="4803597" y="3527425"/>
            <a:ext cx="3545551"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02" name="Google Shape;922;p72"/>
          <p:cNvSpPr txBox="1"/>
          <p:nvPr/>
        </p:nvSpPr>
        <p:spPr>
          <a:xfrm>
            <a:off x="4803597" y="39460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804" name="Google Shape;927;p73" descr="Google Shape;927;p73"/>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805" name="Google Shape;928;p73"/>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06" name="Google Shape;929;p7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07" name="Google Shape;930;p73"/>
          <p:cNvSpPr txBox="1"/>
          <p:nvPr>
            <p:ph type="sldNum" sz="quarter" idx="4294967295"/>
          </p:nvPr>
        </p:nvSpPr>
        <p:spPr>
          <a:xfrm>
            <a:off x="8147879" y="4646000"/>
            <a:ext cx="3029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08" name="Google Shape;931;p73"/>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809" name="Google Shape;932;p73"/>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0" name="Google Shape;933;p73"/>
          <p:cNvSpPr txBox="1"/>
          <p:nvPr/>
        </p:nvSpPr>
        <p:spPr>
          <a:xfrm>
            <a:off x="794798" y="1754475"/>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1" name="Google Shape;934;p73"/>
          <p:cNvSpPr txBox="1"/>
          <p:nvPr/>
        </p:nvSpPr>
        <p:spPr>
          <a:xfrm>
            <a:off x="794798" y="217314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12" name="Google Shape;935;p73"/>
          <p:cNvSpPr txBox="1"/>
          <p:nvPr/>
        </p:nvSpPr>
        <p:spPr>
          <a:xfrm>
            <a:off x="794798" y="2640950"/>
            <a:ext cx="35455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3" name="Google Shape;936;p73"/>
          <p:cNvSpPr txBox="1"/>
          <p:nvPr/>
        </p:nvSpPr>
        <p:spPr>
          <a:xfrm>
            <a:off x="794798" y="3059622"/>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14" name="Google Shape;937;p73"/>
          <p:cNvSpPr txBox="1"/>
          <p:nvPr/>
        </p:nvSpPr>
        <p:spPr>
          <a:xfrm>
            <a:off x="794798" y="3527425"/>
            <a:ext cx="3545550"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5" name="Google Shape;938;p73"/>
          <p:cNvSpPr txBox="1"/>
          <p:nvPr/>
        </p:nvSpPr>
        <p:spPr>
          <a:xfrm>
            <a:off x="794798" y="3946097"/>
            <a:ext cx="35455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16" name="Google Shape;939;p73"/>
          <p:cNvSpPr txBox="1"/>
          <p:nvPr/>
        </p:nvSpPr>
        <p:spPr>
          <a:xfrm>
            <a:off x="4803597" y="1754475"/>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7" name="Google Shape;940;p73"/>
          <p:cNvSpPr txBox="1"/>
          <p:nvPr/>
        </p:nvSpPr>
        <p:spPr>
          <a:xfrm>
            <a:off x="4803597" y="21731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18" name="Google Shape;941;p73"/>
          <p:cNvSpPr txBox="1"/>
          <p:nvPr/>
        </p:nvSpPr>
        <p:spPr>
          <a:xfrm>
            <a:off x="4803597" y="26409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19" name="Google Shape;942;p73"/>
          <p:cNvSpPr txBox="1"/>
          <p:nvPr/>
        </p:nvSpPr>
        <p:spPr>
          <a:xfrm>
            <a:off x="4803597" y="30596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20" name="Google Shape;943;p73"/>
          <p:cNvSpPr txBox="1"/>
          <p:nvPr/>
        </p:nvSpPr>
        <p:spPr>
          <a:xfrm>
            <a:off x="4803597" y="3527425"/>
            <a:ext cx="3545551" cy="323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21" name="Google Shape;944;p73"/>
          <p:cNvSpPr txBox="1"/>
          <p:nvPr/>
        </p:nvSpPr>
        <p:spPr>
          <a:xfrm>
            <a:off x="4803597" y="39460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823" name="Google Shape;949;p74" descr="Google Shape;949;p74"/>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824" name="Google Shape;950;p74" descr="Google Shape;950;p7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25" name="Google Shape;951;p74"/>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26" name="Google Shape;952;p7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27" name="Google Shape;953;p74"/>
          <p:cNvSpPr txBox="1"/>
          <p:nvPr>
            <p:ph type="sldNum" sz="quarter" idx="4294967295"/>
          </p:nvPr>
        </p:nvSpPr>
        <p:spPr>
          <a:xfrm>
            <a:off x="8147079" y="4646000"/>
            <a:ext cx="3045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28" name="Google Shape;954;p74"/>
          <p:cNvSpPr txBox="1"/>
          <p:nvPr/>
        </p:nvSpPr>
        <p:spPr>
          <a:xfrm>
            <a:off x="698500" y="1076653"/>
            <a:ext cx="354495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829" name="Google Shape;955;p74"/>
          <p:cNvSpPr txBox="1"/>
          <p:nvPr/>
        </p:nvSpPr>
        <p:spPr>
          <a:xfrm>
            <a:off x="698500" y="466174"/>
            <a:ext cx="35449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830" name="Google Shape;956;p74"/>
          <p:cNvSpPr txBox="1"/>
          <p:nvPr/>
        </p:nvSpPr>
        <p:spPr>
          <a:xfrm>
            <a:off x="4803597" y="57487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831" name="Google Shape;957;p74"/>
          <p:cNvSpPr txBox="1"/>
          <p:nvPr/>
        </p:nvSpPr>
        <p:spPr>
          <a:xfrm>
            <a:off x="4803597" y="9935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32" name="Google Shape;958;p74"/>
          <p:cNvSpPr txBox="1"/>
          <p:nvPr/>
        </p:nvSpPr>
        <p:spPr>
          <a:xfrm>
            <a:off x="4803597" y="14613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833" name="Google Shape;959;p74"/>
          <p:cNvSpPr txBox="1"/>
          <p:nvPr/>
        </p:nvSpPr>
        <p:spPr>
          <a:xfrm>
            <a:off x="4803597" y="1880023"/>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34" name="Google Shape;960;p74"/>
          <p:cNvSpPr txBox="1"/>
          <p:nvPr/>
        </p:nvSpPr>
        <p:spPr>
          <a:xfrm>
            <a:off x="4803597" y="234782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835" name="Google Shape;961;p74"/>
          <p:cNvSpPr txBox="1"/>
          <p:nvPr/>
        </p:nvSpPr>
        <p:spPr>
          <a:xfrm>
            <a:off x="4803597" y="27664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36" name="Google Shape;962;p74"/>
          <p:cNvSpPr txBox="1"/>
          <p:nvPr/>
        </p:nvSpPr>
        <p:spPr>
          <a:xfrm>
            <a:off x="4803597" y="3226249"/>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837" name="Google Shape;963;p74"/>
          <p:cNvSpPr txBox="1"/>
          <p:nvPr/>
        </p:nvSpPr>
        <p:spPr>
          <a:xfrm>
            <a:off x="4803597" y="36449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839" name="Google Shape;968;p75" descr="Google Shape;968;p75"/>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840" name="Google Shape;969;p75" descr="Google Shape;969;p7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41" name="Google Shape;970;p75"/>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42" name="Google Shape;971;p7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43" name="Google Shape;972;p75"/>
          <p:cNvSpPr txBox="1"/>
          <p:nvPr>
            <p:ph type="sldNum" sz="quarter" idx="4294967295"/>
          </p:nvPr>
        </p:nvSpPr>
        <p:spPr>
          <a:xfrm>
            <a:off x="8145834" y="4646000"/>
            <a:ext cx="3070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44" name="Google Shape;973;p75"/>
          <p:cNvSpPr txBox="1"/>
          <p:nvPr/>
        </p:nvSpPr>
        <p:spPr>
          <a:xfrm>
            <a:off x="698500" y="1076653"/>
            <a:ext cx="354495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845" name="Google Shape;974;p75"/>
          <p:cNvSpPr txBox="1"/>
          <p:nvPr/>
        </p:nvSpPr>
        <p:spPr>
          <a:xfrm>
            <a:off x="698500" y="466174"/>
            <a:ext cx="35449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846" name="Google Shape;975;p75"/>
          <p:cNvSpPr txBox="1"/>
          <p:nvPr/>
        </p:nvSpPr>
        <p:spPr>
          <a:xfrm>
            <a:off x="4803597" y="57487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847" name="Google Shape;976;p75"/>
          <p:cNvSpPr txBox="1"/>
          <p:nvPr/>
        </p:nvSpPr>
        <p:spPr>
          <a:xfrm>
            <a:off x="4803597" y="9935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48" name="Google Shape;977;p75"/>
          <p:cNvSpPr txBox="1"/>
          <p:nvPr/>
        </p:nvSpPr>
        <p:spPr>
          <a:xfrm>
            <a:off x="4803597" y="14613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849" name="Google Shape;978;p75"/>
          <p:cNvSpPr txBox="1"/>
          <p:nvPr/>
        </p:nvSpPr>
        <p:spPr>
          <a:xfrm>
            <a:off x="4803597" y="1880023"/>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50" name="Google Shape;979;p75"/>
          <p:cNvSpPr txBox="1"/>
          <p:nvPr/>
        </p:nvSpPr>
        <p:spPr>
          <a:xfrm>
            <a:off x="4803597" y="234782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851" name="Google Shape;980;p75"/>
          <p:cNvSpPr txBox="1"/>
          <p:nvPr/>
        </p:nvSpPr>
        <p:spPr>
          <a:xfrm>
            <a:off x="4803597" y="27664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52" name="Google Shape;981;p75"/>
          <p:cNvSpPr txBox="1"/>
          <p:nvPr/>
        </p:nvSpPr>
        <p:spPr>
          <a:xfrm>
            <a:off x="4803597" y="3226249"/>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853" name="Google Shape;982;p75"/>
          <p:cNvSpPr txBox="1"/>
          <p:nvPr/>
        </p:nvSpPr>
        <p:spPr>
          <a:xfrm>
            <a:off x="4803597" y="36449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855" name="Google Shape;987;p76" descr="Google Shape;987;p76"/>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856" name="Google Shape;988;p76" descr="Google Shape;988;p7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57" name="Google Shape;989;p76"/>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58" name="Google Shape;990;p7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59" name="Google Shape;991;p76"/>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60" name="Google Shape;992;p76"/>
          <p:cNvSpPr txBox="1"/>
          <p:nvPr/>
        </p:nvSpPr>
        <p:spPr>
          <a:xfrm>
            <a:off x="698500" y="1076653"/>
            <a:ext cx="354495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861" name="Google Shape;993;p76"/>
          <p:cNvSpPr txBox="1"/>
          <p:nvPr/>
        </p:nvSpPr>
        <p:spPr>
          <a:xfrm>
            <a:off x="698500" y="466174"/>
            <a:ext cx="35449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62" name="Google Shape;994;p76"/>
          <p:cNvSpPr txBox="1"/>
          <p:nvPr/>
        </p:nvSpPr>
        <p:spPr>
          <a:xfrm>
            <a:off x="4803597" y="57487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63" name="Google Shape;995;p76"/>
          <p:cNvSpPr txBox="1"/>
          <p:nvPr/>
        </p:nvSpPr>
        <p:spPr>
          <a:xfrm>
            <a:off x="4803597" y="9935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64" name="Google Shape;996;p76"/>
          <p:cNvSpPr txBox="1"/>
          <p:nvPr/>
        </p:nvSpPr>
        <p:spPr>
          <a:xfrm>
            <a:off x="4803597" y="14613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65" name="Google Shape;997;p76"/>
          <p:cNvSpPr txBox="1"/>
          <p:nvPr/>
        </p:nvSpPr>
        <p:spPr>
          <a:xfrm>
            <a:off x="4803597" y="1880023"/>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66" name="Google Shape;998;p76"/>
          <p:cNvSpPr txBox="1"/>
          <p:nvPr/>
        </p:nvSpPr>
        <p:spPr>
          <a:xfrm>
            <a:off x="4803597" y="234782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67" name="Google Shape;999;p76"/>
          <p:cNvSpPr txBox="1"/>
          <p:nvPr/>
        </p:nvSpPr>
        <p:spPr>
          <a:xfrm>
            <a:off x="4803597" y="27664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68" name="Google Shape;1000;p76"/>
          <p:cNvSpPr txBox="1"/>
          <p:nvPr/>
        </p:nvSpPr>
        <p:spPr>
          <a:xfrm>
            <a:off x="4803597" y="3226249"/>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69" name="Google Shape;1001;p76"/>
          <p:cNvSpPr txBox="1"/>
          <p:nvPr/>
        </p:nvSpPr>
        <p:spPr>
          <a:xfrm>
            <a:off x="4803597" y="36449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871" name="Google Shape;1006;p77" descr="Google Shape;1006;p77"/>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872" name="Google Shape;1007;p77" descr="Google Shape;1007;p7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73" name="Google Shape;1008;p77"/>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74" name="Google Shape;1009;p7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75" name="Google Shape;1010;p77"/>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76" name="Google Shape;1011;p77"/>
          <p:cNvSpPr txBox="1"/>
          <p:nvPr/>
        </p:nvSpPr>
        <p:spPr>
          <a:xfrm>
            <a:off x="698500" y="1076653"/>
            <a:ext cx="3544950"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877" name="Google Shape;1012;p77"/>
          <p:cNvSpPr txBox="1"/>
          <p:nvPr/>
        </p:nvSpPr>
        <p:spPr>
          <a:xfrm>
            <a:off x="698500" y="466174"/>
            <a:ext cx="3544950"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78" name="Google Shape;1013;p77"/>
          <p:cNvSpPr txBox="1"/>
          <p:nvPr/>
        </p:nvSpPr>
        <p:spPr>
          <a:xfrm>
            <a:off x="4803597" y="57487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79" name="Google Shape;1014;p77"/>
          <p:cNvSpPr txBox="1"/>
          <p:nvPr/>
        </p:nvSpPr>
        <p:spPr>
          <a:xfrm>
            <a:off x="4803597" y="99354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80" name="Google Shape;1015;p77"/>
          <p:cNvSpPr txBox="1"/>
          <p:nvPr/>
        </p:nvSpPr>
        <p:spPr>
          <a:xfrm>
            <a:off x="4803597" y="1461350"/>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81" name="Google Shape;1016;p77"/>
          <p:cNvSpPr txBox="1"/>
          <p:nvPr/>
        </p:nvSpPr>
        <p:spPr>
          <a:xfrm>
            <a:off x="4803597" y="1880023"/>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82" name="Google Shape;1017;p77"/>
          <p:cNvSpPr txBox="1"/>
          <p:nvPr/>
        </p:nvSpPr>
        <p:spPr>
          <a:xfrm>
            <a:off x="4803597" y="2347824"/>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83" name="Google Shape;1018;p77"/>
          <p:cNvSpPr txBox="1"/>
          <p:nvPr/>
        </p:nvSpPr>
        <p:spPr>
          <a:xfrm>
            <a:off x="4803597" y="2766497"/>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884" name="Google Shape;1019;p77"/>
          <p:cNvSpPr txBox="1"/>
          <p:nvPr/>
        </p:nvSpPr>
        <p:spPr>
          <a:xfrm>
            <a:off x="4803597" y="3226249"/>
            <a:ext cx="35455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885" name="Google Shape;1020;p77"/>
          <p:cNvSpPr txBox="1"/>
          <p:nvPr/>
        </p:nvSpPr>
        <p:spPr>
          <a:xfrm>
            <a:off x="4803597" y="3644922"/>
            <a:ext cx="35455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887" name="Google Shape;1025;p78" descr="Google Shape;1025;p78"/>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888" name="Google Shape;1026;p78"/>
          <p:cNvSpPr txBox="1"/>
          <p:nvPr>
            <p:ph type="ctrTitle"/>
          </p:nvPr>
        </p:nvSpPr>
        <p:spPr>
          <a:xfrm>
            <a:off x="704100" y="554674"/>
            <a:ext cx="7750500" cy="2618102"/>
          </a:xfrm>
          <a:prstGeom prst="rect">
            <a:avLst/>
          </a:prstGeom>
        </p:spPr>
        <p:txBody>
          <a:bodyPr lIns="0" tIns="0" rIns="0" bIns="0"/>
          <a:lstStyle>
            <a:lvl1pPr algn="l" defTabSz="868680">
              <a:lnSpc>
                <a:spcPct val="90000"/>
              </a:lnSpc>
              <a:defRPr sz="2565">
                <a:solidFill>
                  <a:srgbClr val="1C1C1C"/>
                </a:solidFill>
                <a:latin typeface="Space Grotesk Light Medium"/>
                <a:ea typeface="Space Grotesk Light Medium"/>
                <a:cs typeface="Space Grotesk Light Medium"/>
                <a:sym typeface="Space Grotesk Light Medium"/>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p>
        </p:txBody>
      </p:sp>
      <p:pic>
        <p:nvPicPr>
          <p:cNvPr id="889" name="Google Shape;1027;p78" descr="Google Shape;1027;p7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90" name="Google Shape;1028;p78"/>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891" name="Google Shape;1029;p7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892" name="Google Shape;1030;p78"/>
          <p:cNvSpPr txBox="1"/>
          <p:nvPr>
            <p:ph type="sldNum" sz="quarter" idx="4294967295"/>
          </p:nvPr>
        </p:nvSpPr>
        <p:spPr>
          <a:xfrm>
            <a:off x="8150190" y="4646000"/>
            <a:ext cx="298320"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893" name="Google Shape;1031;p78"/>
          <p:cNvSpPr txBox="1"/>
          <p:nvPr/>
        </p:nvSpPr>
        <p:spPr>
          <a:xfrm>
            <a:off x="698500" y="3413128"/>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Name, last name</a:t>
            </a:r>
          </a:p>
        </p:txBody>
      </p:sp>
      <p:sp>
        <p:nvSpPr>
          <p:cNvPr id="894" name="Google Shape;1032;p78"/>
          <p:cNvSpPr txBox="1"/>
          <p:nvPr/>
        </p:nvSpPr>
        <p:spPr>
          <a:xfrm>
            <a:off x="698500" y="3778899"/>
            <a:ext cx="3544950"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C1C1C"/>
                </a:solidFill>
                <a:latin typeface="Space Grotesk Light Regular"/>
                <a:ea typeface="Space Grotesk Light Regular"/>
                <a:cs typeface="Space Grotesk Light Regular"/>
                <a:sym typeface="Space Grotesk Light Regular"/>
              </a:defRPr>
            </a:lvl1pPr>
          </a:lstStyle>
          <a:p>
            <a:pPr/>
            <a:r>
              <a:t>Job title, Company name</a:t>
            </a:r>
          </a:p>
        </p:txBody>
      </p:sp>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896" name="Google Shape;1037;p79" descr="Google Shape;1037;p79"/>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897" name="Google Shape;1038;p79"/>
          <p:cNvSpPr txBox="1"/>
          <p:nvPr>
            <p:ph type="ctrTitle"/>
          </p:nvPr>
        </p:nvSpPr>
        <p:spPr>
          <a:xfrm>
            <a:off x="704100" y="554674"/>
            <a:ext cx="7750500" cy="2618102"/>
          </a:xfrm>
          <a:prstGeom prst="rect">
            <a:avLst/>
          </a:prstGeom>
        </p:spPr>
        <p:txBody>
          <a:bodyPr lIns="0" tIns="0" rIns="0" bIns="0"/>
          <a:lstStyle>
            <a:lvl1pPr algn="l" defTabSz="868680">
              <a:lnSpc>
                <a:spcPct val="90000"/>
              </a:lnSpc>
              <a:defRPr sz="2565">
                <a:solidFill>
                  <a:srgbClr val="183718"/>
                </a:solidFill>
                <a:latin typeface="Space Grotesk Light Medium"/>
                <a:ea typeface="Space Grotesk Light Medium"/>
                <a:cs typeface="Space Grotesk Light Medium"/>
                <a:sym typeface="Space Grotesk Light Medium"/>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p>
        </p:txBody>
      </p:sp>
      <p:pic>
        <p:nvPicPr>
          <p:cNvPr id="898" name="Google Shape;1039;p79" descr="Google Shape;1039;p7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899" name="Google Shape;1040;p79"/>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00" name="Google Shape;1041;p7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01" name="Google Shape;1042;p79"/>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02" name="Google Shape;1043;p79"/>
          <p:cNvSpPr txBox="1"/>
          <p:nvPr/>
        </p:nvSpPr>
        <p:spPr>
          <a:xfrm>
            <a:off x="698500" y="3413128"/>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Name, last name</a:t>
            </a:r>
          </a:p>
        </p:txBody>
      </p:sp>
      <p:sp>
        <p:nvSpPr>
          <p:cNvPr id="903" name="Google Shape;1044;p79"/>
          <p:cNvSpPr txBox="1"/>
          <p:nvPr/>
        </p:nvSpPr>
        <p:spPr>
          <a:xfrm>
            <a:off x="698500" y="3778899"/>
            <a:ext cx="3544950"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183718"/>
                </a:solidFill>
                <a:latin typeface="Space Grotesk Light Regular"/>
                <a:ea typeface="Space Grotesk Light Regular"/>
                <a:cs typeface="Space Grotesk Light Regular"/>
                <a:sym typeface="Space Grotesk Light Regular"/>
              </a:defRPr>
            </a:lvl1pPr>
          </a:lstStyle>
          <a:p>
            <a:pPr/>
            <a:r>
              <a:t>Job title, Company name</a:t>
            </a:r>
          </a:p>
        </p:txBody>
      </p:sp>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905" name="Google Shape;1049;p80" descr="Google Shape;1049;p80"/>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906" name="Google Shape;1050;p80"/>
          <p:cNvSpPr txBox="1"/>
          <p:nvPr>
            <p:ph type="ctrTitle"/>
          </p:nvPr>
        </p:nvSpPr>
        <p:spPr>
          <a:xfrm>
            <a:off x="704100" y="554674"/>
            <a:ext cx="7750500" cy="2618102"/>
          </a:xfrm>
          <a:prstGeom prst="rect">
            <a:avLst/>
          </a:prstGeom>
        </p:spPr>
        <p:txBody>
          <a:bodyPr lIns="0" tIns="0" rIns="0" bIns="0"/>
          <a:lstStyle>
            <a:lvl1pPr algn="l" defTabSz="868680">
              <a:lnSpc>
                <a:spcPct val="90000"/>
              </a:lnSpc>
              <a:defRPr sz="2565">
                <a:solidFill>
                  <a:srgbClr val="F4F0E0"/>
                </a:solidFill>
                <a:latin typeface="Space Grotesk Light Medium"/>
                <a:ea typeface="Space Grotesk Light Medium"/>
                <a:cs typeface="Space Grotesk Light Medium"/>
                <a:sym typeface="Space Grotesk Light Medium"/>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p>
        </p:txBody>
      </p:sp>
      <p:pic>
        <p:nvPicPr>
          <p:cNvPr id="907" name="Google Shape;1051;p80" descr="Google Shape;1051;p8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908" name="Google Shape;1052;p80"/>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09" name="Google Shape;1053;p8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10" name="Google Shape;1054;p80"/>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11" name="Google Shape;1055;p80"/>
          <p:cNvSpPr txBox="1"/>
          <p:nvPr/>
        </p:nvSpPr>
        <p:spPr>
          <a:xfrm>
            <a:off x="698500" y="3413128"/>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912" name="Google Shape;1056;p80"/>
          <p:cNvSpPr txBox="1"/>
          <p:nvPr/>
        </p:nvSpPr>
        <p:spPr>
          <a:xfrm>
            <a:off x="698500" y="3778899"/>
            <a:ext cx="3544950"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55" name="Google Shape;113;p18" descr="Google Shape;113;p18"/>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56" name="Google Shape;114;p18" descr="Google Shape;114;p1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57" name="Google Shape;115;p18"/>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58" name="Google Shape;116;p1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59" name="Google Shape;117;p18"/>
          <p:cNvSpPr txBox="1"/>
          <p:nvPr>
            <p:ph type="sldNum" sz="quarter" idx="4294967295"/>
          </p:nvPr>
        </p:nvSpPr>
        <p:spPr>
          <a:xfrm>
            <a:off x="8176949" y="4646000"/>
            <a:ext cx="24480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60" name="Google Shape;118;p18"/>
          <p:cNvSpPr txBox="1"/>
          <p:nvPr/>
        </p:nvSpPr>
        <p:spPr>
          <a:xfrm>
            <a:off x="701941"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p:txBody>
      </p:sp>
      <p:sp>
        <p:nvSpPr>
          <p:cNvPr id="161" name="Google Shape;119;p18"/>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C1C1C"/>
              </a:buClr>
              <a:buSzPts val="1400"/>
              <a:buAutoNum type="arabicPeriod" startAt="1"/>
              <a:defRPr sz="1470">
                <a:solidFill>
                  <a:srgbClr val="1C1C1C"/>
                </a:solidFill>
                <a:latin typeface="Space Grotesk Light Regular"/>
                <a:ea typeface="Space Grotesk Light Regular"/>
                <a:cs typeface="Space Grotesk Light Regular"/>
                <a:sym typeface="Space Grotesk Light Regular"/>
              </a:defRPr>
            </a:pPr>
            <a:r>
              <a:t>List item goes here</a:t>
            </a:r>
          </a:p>
        </p:txBody>
      </p:sp>
      <p:sp>
        <p:nvSpPr>
          <p:cNvPr id="162" name="Google Shape;120;p18"/>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63" name="Google Shape;121;p18"/>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914" name="Google Shape;1061;p81" descr="Google Shape;1061;p81"/>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915" name="Google Shape;1062;p81"/>
          <p:cNvSpPr txBox="1"/>
          <p:nvPr>
            <p:ph type="ctrTitle"/>
          </p:nvPr>
        </p:nvSpPr>
        <p:spPr>
          <a:xfrm>
            <a:off x="704100" y="554674"/>
            <a:ext cx="7750500" cy="2618102"/>
          </a:xfrm>
          <a:prstGeom prst="rect">
            <a:avLst/>
          </a:prstGeom>
        </p:spPr>
        <p:txBody>
          <a:bodyPr lIns="0" tIns="0" rIns="0" bIns="0"/>
          <a:lstStyle>
            <a:lvl1pPr algn="l" defTabSz="868680">
              <a:lnSpc>
                <a:spcPct val="90000"/>
              </a:lnSpc>
              <a:defRPr sz="2565">
                <a:solidFill>
                  <a:srgbClr val="F4F0E0"/>
                </a:solidFill>
                <a:latin typeface="Space Grotesk Light Medium"/>
                <a:ea typeface="Space Grotesk Light Medium"/>
                <a:cs typeface="Space Grotesk Light Medium"/>
                <a:sym typeface="Space Grotesk Light Medium"/>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 Aliquet sit interdum nisl felis arcu non”</a:t>
            </a:r>
          </a:p>
        </p:txBody>
      </p:sp>
      <p:pic>
        <p:nvPicPr>
          <p:cNvPr id="916" name="Google Shape;1063;p81" descr="Google Shape;1063;p8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917" name="Google Shape;1064;p81"/>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18" name="Google Shape;1065;p8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19" name="Google Shape;1066;p81"/>
          <p:cNvSpPr txBox="1"/>
          <p:nvPr>
            <p:ph type="sldNum" sz="quarter" idx="4294967295"/>
          </p:nvPr>
        </p:nvSpPr>
        <p:spPr>
          <a:xfrm>
            <a:off x="8148323" y="4646000"/>
            <a:ext cx="30205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20" name="Google Shape;1067;p81"/>
          <p:cNvSpPr txBox="1"/>
          <p:nvPr/>
        </p:nvSpPr>
        <p:spPr>
          <a:xfrm>
            <a:off x="698500" y="3413128"/>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Name, last name</a:t>
            </a:r>
          </a:p>
        </p:txBody>
      </p:sp>
      <p:sp>
        <p:nvSpPr>
          <p:cNvPr id="921" name="Google Shape;1068;p81"/>
          <p:cNvSpPr txBox="1"/>
          <p:nvPr/>
        </p:nvSpPr>
        <p:spPr>
          <a:xfrm>
            <a:off x="698500" y="3778899"/>
            <a:ext cx="3544950" cy="215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1358">
                <a:solidFill>
                  <a:srgbClr val="F4F0E0"/>
                </a:solidFill>
                <a:latin typeface="Space Grotesk Light Regular"/>
                <a:ea typeface="Space Grotesk Light Regular"/>
                <a:cs typeface="Space Grotesk Light Regular"/>
                <a:sym typeface="Space Grotesk Light Regular"/>
              </a:defRPr>
            </a:lvl1pPr>
          </a:lstStyle>
          <a:p>
            <a:pPr/>
            <a:r>
              <a:t>Job title, Company name</a:t>
            </a:r>
          </a:p>
        </p:txBody>
      </p:sp>
    </p:spTree>
  </p:cSld>
  <p:clrMapOvr>
    <a:masterClrMapping/>
  </p:clrMapOvr>
  <p:transition xmlns:p14="http://schemas.microsoft.com/office/powerpoint/2010/main" spd="med" advClick="1"/>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923" name="Google Shape;1073;p82" descr="Google Shape;1073;p82"/>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24" name="Google Shape;1074;p82"/>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25" name="Google Shape;1075;p8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26" name="Google Shape;1076;p82"/>
          <p:cNvSpPr txBox="1"/>
          <p:nvPr>
            <p:ph type="sldNum" sz="quarter" idx="4294967295"/>
          </p:nvPr>
        </p:nvSpPr>
        <p:spPr>
          <a:xfrm>
            <a:off x="8157302" y="4646000"/>
            <a:ext cx="284096"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27" name="Google Shape;1077;p82"/>
          <p:cNvSpPr txBox="1"/>
          <p:nvPr/>
        </p:nvSpPr>
        <p:spPr>
          <a:xfrm>
            <a:off x="795524"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928" name="Google Shape;1078;p82"/>
          <p:cNvSpPr txBox="1"/>
          <p:nvPr/>
        </p:nvSpPr>
        <p:spPr>
          <a:xfrm>
            <a:off x="795487"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29" name="Google Shape;1079;p82" descr="Google Shape;1079;p82"/>
          <p:cNvPicPr>
            <a:picLocks noChangeAspect="1"/>
          </p:cNvPicPr>
          <p:nvPr/>
        </p:nvPicPr>
        <p:blipFill>
          <a:blip r:embed="rId3">
            <a:extLst/>
          </a:blip>
          <a:stretch>
            <a:fillRect/>
          </a:stretch>
        </p:blipFill>
        <p:spPr>
          <a:xfrm>
            <a:off x="780299" y="1597155"/>
            <a:ext cx="1451551" cy="1451550"/>
          </a:xfrm>
          <a:prstGeom prst="rect">
            <a:avLst/>
          </a:prstGeom>
          <a:ln w="12700">
            <a:miter lim="400000"/>
          </a:ln>
        </p:spPr>
      </p:pic>
      <p:sp>
        <p:nvSpPr>
          <p:cNvPr id="930" name="Google Shape;1080;p82"/>
          <p:cNvSpPr txBox="1"/>
          <p:nvPr/>
        </p:nvSpPr>
        <p:spPr>
          <a:xfrm>
            <a:off x="4803600"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931" name="Google Shape;1081;p82"/>
          <p:cNvSpPr txBox="1"/>
          <p:nvPr/>
        </p:nvSpPr>
        <p:spPr>
          <a:xfrm>
            <a:off x="4803562"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32" name="Google Shape;1082;p82" descr="Google Shape;1082;p82"/>
          <p:cNvPicPr>
            <a:picLocks noChangeAspect="1"/>
          </p:cNvPicPr>
          <p:nvPr/>
        </p:nvPicPr>
        <p:blipFill>
          <a:blip r:embed="rId3">
            <a:extLst/>
          </a:blip>
          <a:stretch>
            <a:fillRect/>
          </a:stretch>
        </p:blipFill>
        <p:spPr>
          <a:xfrm>
            <a:off x="4788375" y="1597155"/>
            <a:ext cx="1451551" cy="1451550"/>
          </a:xfrm>
          <a:prstGeom prst="rect">
            <a:avLst/>
          </a:prstGeom>
          <a:ln w="12700">
            <a:miter lim="400000"/>
          </a:ln>
        </p:spPr>
      </p:pic>
      <p:sp>
        <p:nvSpPr>
          <p:cNvPr id="933" name="Google Shape;1083;p82"/>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934" name="Google Shape;1084;p82"/>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936" name="Google Shape;1089;p83" descr="Google Shape;1089;p83"/>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37" name="Google Shape;1090;p83"/>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38" name="Google Shape;1091;p8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39" name="Google Shape;1092;p83"/>
          <p:cNvSpPr txBox="1"/>
          <p:nvPr>
            <p:ph type="sldNum" sz="quarter" idx="4294967295"/>
          </p:nvPr>
        </p:nvSpPr>
        <p:spPr>
          <a:xfrm>
            <a:off x="8150724" y="4646000"/>
            <a:ext cx="2972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40" name="Google Shape;1093;p83"/>
          <p:cNvSpPr txBox="1"/>
          <p:nvPr/>
        </p:nvSpPr>
        <p:spPr>
          <a:xfrm>
            <a:off x="795524"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941" name="Google Shape;1094;p83"/>
          <p:cNvSpPr txBox="1"/>
          <p:nvPr/>
        </p:nvSpPr>
        <p:spPr>
          <a:xfrm>
            <a:off x="795487"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42" name="Google Shape;1095;p83" descr="Google Shape;1095;p83"/>
          <p:cNvPicPr>
            <a:picLocks noChangeAspect="1"/>
          </p:cNvPicPr>
          <p:nvPr/>
        </p:nvPicPr>
        <p:blipFill>
          <a:blip r:embed="rId3">
            <a:extLst/>
          </a:blip>
          <a:stretch>
            <a:fillRect/>
          </a:stretch>
        </p:blipFill>
        <p:spPr>
          <a:xfrm>
            <a:off x="780299" y="1597155"/>
            <a:ext cx="1451551" cy="1451550"/>
          </a:xfrm>
          <a:prstGeom prst="rect">
            <a:avLst/>
          </a:prstGeom>
          <a:ln w="12700">
            <a:miter lim="400000"/>
          </a:ln>
        </p:spPr>
      </p:pic>
      <p:sp>
        <p:nvSpPr>
          <p:cNvPr id="943" name="Google Shape;1096;p83"/>
          <p:cNvSpPr txBox="1"/>
          <p:nvPr/>
        </p:nvSpPr>
        <p:spPr>
          <a:xfrm>
            <a:off x="4803600"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944" name="Google Shape;1097;p83"/>
          <p:cNvSpPr txBox="1"/>
          <p:nvPr/>
        </p:nvSpPr>
        <p:spPr>
          <a:xfrm>
            <a:off x="4803562"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45" name="Google Shape;1098;p83" descr="Google Shape;1098;p83"/>
          <p:cNvPicPr>
            <a:picLocks noChangeAspect="1"/>
          </p:cNvPicPr>
          <p:nvPr/>
        </p:nvPicPr>
        <p:blipFill>
          <a:blip r:embed="rId3">
            <a:extLst/>
          </a:blip>
          <a:stretch>
            <a:fillRect/>
          </a:stretch>
        </p:blipFill>
        <p:spPr>
          <a:xfrm>
            <a:off x="4788375" y="1597155"/>
            <a:ext cx="1451551" cy="1451550"/>
          </a:xfrm>
          <a:prstGeom prst="rect">
            <a:avLst/>
          </a:prstGeom>
          <a:ln w="12700">
            <a:miter lim="400000"/>
          </a:ln>
        </p:spPr>
      </p:pic>
      <p:sp>
        <p:nvSpPr>
          <p:cNvPr id="946" name="Google Shape;1099;p83"/>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947" name="Google Shape;1100;p83"/>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949" name="Google Shape;1105;p84" descr="Google Shape;1105;p84"/>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50" name="Google Shape;1106;p84"/>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51" name="Google Shape;1107;p8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52" name="Google Shape;1108;p84"/>
          <p:cNvSpPr txBox="1"/>
          <p:nvPr>
            <p:ph type="sldNum" sz="quarter" idx="4294967295"/>
          </p:nvPr>
        </p:nvSpPr>
        <p:spPr>
          <a:xfrm>
            <a:off x="8149924" y="4646000"/>
            <a:ext cx="2988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53" name="Google Shape;1109;p84"/>
          <p:cNvSpPr txBox="1"/>
          <p:nvPr/>
        </p:nvSpPr>
        <p:spPr>
          <a:xfrm>
            <a:off x="795524"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954" name="Google Shape;1110;p84"/>
          <p:cNvSpPr txBox="1"/>
          <p:nvPr/>
        </p:nvSpPr>
        <p:spPr>
          <a:xfrm>
            <a:off x="795487"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55" name="Google Shape;1111;p84" descr="Google Shape;1111;p84"/>
          <p:cNvPicPr>
            <a:picLocks noChangeAspect="1"/>
          </p:cNvPicPr>
          <p:nvPr/>
        </p:nvPicPr>
        <p:blipFill>
          <a:blip r:embed="rId3">
            <a:extLst/>
          </a:blip>
          <a:stretch>
            <a:fillRect/>
          </a:stretch>
        </p:blipFill>
        <p:spPr>
          <a:xfrm>
            <a:off x="780299" y="1597155"/>
            <a:ext cx="1451551" cy="1451550"/>
          </a:xfrm>
          <a:prstGeom prst="rect">
            <a:avLst/>
          </a:prstGeom>
          <a:ln w="12700">
            <a:miter lim="400000"/>
          </a:ln>
        </p:spPr>
      </p:pic>
      <p:sp>
        <p:nvSpPr>
          <p:cNvPr id="956" name="Google Shape;1112;p84"/>
          <p:cNvSpPr txBox="1"/>
          <p:nvPr/>
        </p:nvSpPr>
        <p:spPr>
          <a:xfrm>
            <a:off x="4803600"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957" name="Google Shape;1113;p84"/>
          <p:cNvSpPr txBox="1"/>
          <p:nvPr/>
        </p:nvSpPr>
        <p:spPr>
          <a:xfrm>
            <a:off x="4803562"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58" name="Google Shape;1114;p84" descr="Google Shape;1114;p84"/>
          <p:cNvPicPr>
            <a:picLocks noChangeAspect="1"/>
          </p:cNvPicPr>
          <p:nvPr/>
        </p:nvPicPr>
        <p:blipFill>
          <a:blip r:embed="rId3">
            <a:extLst/>
          </a:blip>
          <a:stretch>
            <a:fillRect/>
          </a:stretch>
        </p:blipFill>
        <p:spPr>
          <a:xfrm>
            <a:off x="4788375" y="1597155"/>
            <a:ext cx="1451551" cy="1451550"/>
          </a:xfrm>
          <a:prstGeom prst="rect">
            <a:avLst/>
          </a:prstGeom>
          <a:ln w="12700">
            <a:miter lim="400000"/>
          </a:ln>
        </p:spPr>
      </p:pic>
      <p:sp>
        <p:nvSpPr>
          <p:cNvPr id="959" name="Google Shape;1115;p84"/>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960" name="Google Shape;1116;p84"/>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962" name="Google Shape;1121;p85" descr="Google Shape;1121;p85"/>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63" name="Google Shape;1122;p85"/>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64" name="Google Shape;1123;p8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65" name="Google Shape;1124;p85"/>
          <p:cNvSpPr txBox="1"/>
          <p:nvPr>
            <p:ph type="sldNum" sz="quarter" idx="4294967295"/>
          </p:nvPr>
        </p:nvSpPr>
        <p:spPr>
          <a:xfrm>
            <a:off x="8150724" y="4646000"/>
            <a:ext cx="2972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66" name="Google Shape;1125;p85"/>
          <p:cNvSpPr txBox="1"/>
          <p:nvPr/>
        </p:nvSpPr>
        <p:spPr>
          <a:xfrm>
            <a:off x="795524"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967" name="Google Shape;1126;p85"/>
          <p:cNvSpPr txBox="1"/>
          <p:nvPr/>
        </p:nvSpPr>
        <p:spPr>
          <a:xfrm>
            <a:off x="795487"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68" name="Google Shape;1127;p85" descr="Google Shape;1127;p85"/>
          <p:cNvPicPr>
            <a:picLocks noChangeAspect="1"/>
          </p:cNvPicPr>
          <p:nvPr/>
        </p:nvPicPr>
        <p:blipFill>
          <a:blip r:embed="rId3">
            <a:extLst/>
          </a:blip>
          <a:stretch>
            <a:fillRect/>
          </a:stretch>
        </p:blipFill>
        <p:spPr>
          <a:xfrm>
            <a:off x="780299" y="1597155"/>
            <a:ext cx="1451551" cy="1451550"/>
          </a:xfrm>
          <a:prstGeom prst="rect">
            <a:avLst/>
          </a:prstGeom>
          <a:ln w="12700">
            <a:miter lim="400000"/>
          </a:ln>
        </p:spPr>
      </p:pic>
      <p:sp>
        <p:nvSpPr>
          <p:cNvPr id="969" name="Google Shape;1128;p85"/>
          <p:cNvSpPr txBox="1"/>
          <p:nvPr/>
        </p:nvSpPr>
        <p:spPr>
          <a:xfrm>
            <a:off x="4803600" y="327385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970" name="Google Shape;1129;p85"/>
          <p:cNvSpPr txBox="1"/>
          <p:nvPr/>
        </p:nvSpPr>
        <p:spPr>
          <a:xfrm>
            <a:off x="4803562" y="3673154"/>
            <a:ext cx="35449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971" name="Google Shape;1130;p85" descr="Google Shape;1130;p85"/>
          <p:cNvPicPr>
            <a:picLocks noChangeAspect="1"/>
          </p:cNvPicPr>
          <p:nvPr/>
        </p:nvPicPr>
        <p:blipFill>
          <a:blip r:embed="rId3">
            <a:extLst/>
          </a:blip>
          <a:stretch>
            <a:fillRect/>
          </a:stretch>
        </p:blipFill>
        <p:spPr>
          <a:xfrm>
            <a:off x="4788375" y="1597155"/>
            <a:ext cx="1451551" cy="1451550"/>
          </a:xfrm>
          <a:prstGeom prst="rect">
            <a:avLst/>
          </a:prstGeom>
          <a:ln w="12700">
            <a:miter lim="400000"/>
          </a:ln>
        </p:spPr>
      </p:pic>
      <p:sp>
        <p:nvSpPr>
          <p:cNvPr id="972" name="Google Shape;1131;p85"/>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973" name="Google Shape;1132;p85"/>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975" name="Google Shape;1137;p86" descr="Google Shape;1137;p86"/>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76" name="Google Shape;1138;p86"/>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77" name="Google Shape;1139;p8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78" name="Google Shape;1140;p86"/>
          <p:cNvSpPr txBox="1"/>
          <p:nvPr>
            <p:ph type="sldNum" sz="quarter" idx="4294967295"/>
          </p:nvPr>
        </p:nvSpPr>
        <p:spPr>
          <a:xfrm>
            <a:off x="8150279" y="4646000"/>
            <a:ext cx="2981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79" name="Google Shape;1141;p86"/>
          <p:cNvSpPr txBox="1"/>
          <p:nvPr/>
        </p:nvSpPr>
        <p:spPr>
          <a:xfrm>
            <a:off x="795524"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980" name="Google Shape;1142;p86"/>
          <p:cNvSpPr txBox="1"/>
          <p:nvPr/>
        </p:nvSpPr>
        <p:spPr>
          <a:xfrm>
            <a:off x="795524"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981" name="Google Shape;1143;p86" descr="Google Shape;1143;p86"/>
          <p:cNvPicPr>
            <a:picLocks noChangeAspect="1"/>
          </p:cNvPicPr>
          <p:nvPr/>
        </p:nvPicPr>
        <p:blipFill>
          <a:blip r:embed="rId3">
            <a:extLst/>
          </a:blip>
          <a:stretch>
            <a:fillRect/>
          </a:stretch>
        </p:blipFill>
        <p:spPr>
          <a:xfrm>
            <a:off x="780299" y="1681200"/>
            <a:ext cx="1030776" cy="1030776"/>
          </a:xfrm>
          <a:prstGeom prst="rect">
            <a:avLst/>
          </a:prstGeom>
          <a:ln w="12700">
            <a:miter lim="400000"/>
          </a:ln>
        </p:spPr>
      </p:pic>
      <p:sp>
        <p:nvSpPr>
          <p:cNvPr id="982" name="Google Shape;1144;p86"/>
          <p:cNvSpPr txBox="1"/>
          <p:nvPr/>
        </p:nvSpPr>
        <p:spPr>
          <a:xfrm>
            <a:off x="3429599"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983" name="Google Shape;1145;p86"/>
          <p:cNvSpPr txBox="1"/>
          <p:nvPr/>
        </p:nvSpPr>
        <p:spPr>
          <a:xfrm>
            <a:off x="3429599"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984" name="Google Shape;1146;p86" descr="Google Shape;1146;p86"/>
          <p:cNvPicPr>
            <a:picLocks noChangeAspect="1"/>
          </p:cNvPicPr>
          <p:nvPr/>
        </p:nvPicPr>
        <p:blipFill>
          <a:blip r:embed="rId3">
            <a:extLst/>
          </a:blip>
          <a:stretch>
            <a:fillRect/>
          </a:stretch>
        </p:blipFill>
        <p:spPr>
          <a:xfrm>
            <a:off x="3414374" y="1681200"/>
            <a:ext cx="1030776" cy="1030776"/>
          </a:xfrm>
          <a:prstGeom prst="rect">
            <a:avLst/>
          </a:prstGeom>
          <a:ln w="12700">
            <a:miter lim="400000"/>
          </a:ln>
        </p:spPr>
      </p:pic>
      <p:sp>
        <p:nvSpPr>
          <p:cNvPr id="985" name="Google Shape;1147;p86"/>
          <p:cNvSpPr txBox="1"/>
          <p:nvPr/>
        </p:nvSpPr>
        <p:spPr>
          <a:xfrm>
            <a:off x="6063675"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986" name="Google Shape;1148;p86"/>
          <p:cNvSpPr txBox="1"/>
          <p:nvPr/>
        </p:nvSpPr>
        <p:spPr>
          <a:xfrm>
            <a:off x="6063675"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987" name="Google Shape;1149;p86" descr="Google Shape;1149;p86"/>
          <p:cNvPicPr>
            <a:picLocks noChangeAspect="1"/>
          </p:cNvPicPr>
          <p:nvPr/>
        </p:nvPicPr>
        <p:blipFill>
          <a:blip r:embed="rId3">
            <a:extLst/>
          </a:blip>
          <a:stretch>
            <a:fillRect/>
          </a:stretch>
        </p:blipFill>
        <p:spPr>
          <a:xfrm>
            <a:off x="6048450" y="1681200"/>
            <a:ext cx="1030776" cy="1030776"/>
          </a:xfrm>
          <a:prstGeom prst="rect">
            <a:avLst/>
          </a:prstGeom>
          <a:ln w="12700">
            <a:miter lim="400000"/>
          </a:ln>
        </p:spPr>
      </p:pic>
      <p:sp>
        <p:nvSpPr>
          <p:cNvPr id="988" name="Google Shape;1150;p86"/>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989" name="Google Shape;1151;p86"/>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991" name="Google Shape;1156;p87" descr="Google Shape;1156;p87"/>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992" name="Google Shape;1157;p87"/>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993" name="Google Shape;1158;p8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994" name="Google Shape;1159;p87"/>
          <p:cNvSpPr txBox="1"/>
          <p:nvPr>
            <p:ph type="sldNum" sz="quarter" idx="4294967295"/>
          </p:nvPr>
        </p:nvSpPr>
        <p:spPr>
          <a:xfrm>
            <a:off x="8149657" y="4646000"/>
            <a:ext cx="299386"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995" name="Google Shape;1160;p87"/>
          <p:cNvSpPr txBox="1"/>
          <p:nvPr/>
        </p:nvSpPr>
        <p:spPr>
          <a:xfrm>
            <a:off x="795524"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996" name="Google Shape;1161;p87"/>
          <p:cNvSpPr txBox="1"/>
          <p:nvPr/>
        </p:nvSpPr>
        <p:spPr>
          <a:xfrm>
            <a:off x="795524"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997" name="Google Shape;1162;p87" descr="Google Shape;1162;p87"/>
          <p:cNvPicPr>
            <a:picLocks noChangeAspect="1"/>
          </p:cNvPicPr>
          <p:nvPr/>
        </p:nvPicPr>
        <p:blipFill>
          <a:blip r:embed="rId3">
            <a:extLst/>
          </a:blip>
          <a:stretch>
            <a:fillRect/>
          </a:stretch>
        </p:blipFill>
        <p:spPr>
          <a:xfrm>
            <a:off x="780299" y="1681200"/>
            <a:ext cx="1030776" cy="1030776"/>
          </a:xfrm>
          <a:prstGeom prst="rect">
            <a:avLst/>
          </a:prstGeom>
          <a:ln w="12700">
            <a:miter lim="400000"/>
          </a:ln>
        </p:spPr>
      </p:pic>
      <p:sp>
        <p:nvSpPr>
          <p:cNvPr id="998" name="Google Shape;1163;p87"/>
          <p:cNvSpPr txBox="1"/>
          <p:nvPr/>
        </p:nvSpPr>
        <p:spPr>
          <a:xfrm>
            <a:off x="3429599"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999" name="Google Shape;1164;p87"/>
          <p:cNvSpPr txBox="1"/>
          <p:nvPr/>
        </p:nvSpPr>
        <p:spPr>
          <a:xfrm>
            <a:off x="3429599"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00" name="Google Shape;1165;p87" descr="Google Shape;1165;p87"/>
          <p:cNvPicPr>
            <a:picLocks noChangeAspect="1"/>
          </p:cNvPicPr>
          <p:nvPr/>
        </p:nvPicPr>
        <p:blipFill>
          <a:blip r:embed="rId3">
            <a:extLst/>
          </a:blip>
          <a:stretch>
            <a:fillRect/>
          </a:stretch>
        </p:blipFill>
        <p:spPr>
          <a:xfrm>
            <a:off x="3414374" y="1681200"/>
            <a:ext cx="1030776" cy="1030776"/>
          </a:xfrm>
          <a:prstGeom prst="rect">
            <a:avLst/>
          </a:prstGeom>
          <a:ln w="12700">
            <a:miter lim="400000"/>
          </a:ln>
        </p:spPr>
      </p:pic>
      <p:sp>
        <p:nvSpPr>
          <p:cNvPr id="1001" name="Google Shape;1166;p87"/>
          <p:cNvSpPr txBox="1"/>
          <p:nvPr/>
        </p:nvSpPr>
        <p:spPr>
          <a:xfrm>
            <a:off x="6063675"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002" name="Google Shape;1167;p87"/>
          <p:cNvSpPr txBox="1"/>
          <p:nvPr/>
        </p:nvSpPr>
        <p:spPr>
          <a:xfrm>
            <a:off x="6063675"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03" name="Google Shape;1168;p87" descr="Google Shape;1168;p87"/>
          <p:cNvPicPr>
            <a:picLocks noChangeAspect="1"/>
          </p:cNvPicPr>
          <p:nvPr/>
        </p:nvPicPr>
        <p:blipFill>
          <a:blip r:embed="rId3">
            <a:extLst/>
          </a:blip>
          <a:stretch>
            <a:fillRect/>
          </a:stretch>
        </p:blipFill>
        <p:spPr>
          <a:xfrm>
            <a:off x="6048450" y="1681200"/>
            <a:ext cx="1030776" cy="1030776"/>
          </a:xfrm>
          <a:prstGeom prst="rect">
            <a:avLst/>
          </a:prstGeom>
          <a:ln w="12700">
            <a:miter lim="400000"/>
          </a:ln>
        </p:spPr>
      </p:pic>
      <p:sp>
        <p:nvSpPr>
          <p:cNvPr id="1004" name="Google Shape;1169;p87"/>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05" name="Google Shape;1170;p87"/>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007" name="Google Shape;1175;p88" descr="Google Shape;1175;p88"/>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1008" name="Google Shape;1176;p88"/>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09" name="Google Shape;1177;p8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10" name="Google Shape;1178;p88"/>
          <p:cNvSpPr txBox="1"/>
          <p:nvPr>
            <p:ph type="sldNum" sz="quarter" idx="4294967295"/>
          </p:nvPr>
        </p:nvSpPr>
        <p:spPr>
          <a:xfrm>
            <a:off x="8152324" y="4646000"/>
            <a:ext cx="2940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11" name="Google Shape;1179;p88"/>
          <p:cNvSpPr txBox="1"/>
          <p:nvPr/>
        </p:nvSpPr>
        <p:spPr>
          <a:xfrm>
            <a:off x="795524"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12" name="Google Shape;1180;p88"/>
          <p:cNvSpPr txBox="1"/>
          <p:nvPr/>
        </p:nvSpPr>
        <p:spPr>
          <a:xfrm>
            <a:off x="795524"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13" name="Google Shape;1181;p88" descr="Google Shape;1181;p88"/>
          <p:cNvPicPr>
            <a:picLocks noChangeAspect="1"/>
          </p:cNvPicPr>
          <p:nvPr/>
        </p:nvPicPr>
        <p:blipFill>
          <a:blip r:embed="rId3">
            <a:extLst/>
          </a:blip>
          <a:stretch>
            <a:fillRect/>
          </a:stretch>
        </p:blipFill>
        <p:spPr>
          <a:xfrm>
            <a:off x="780299" y="1681200"/>
            <a:ext cx="1030776" cy="1030776"/>
          </a:xfrm>
          <a:prstGeom prst="rect">
            <a:avLst/>
          </a:prstGeom>
          <a:ln w="12700">
            <a:miter lim="400000"/>
          </a:ln>
        </p:spPr>
      </p:pic>
      <p:sp>
        <p:nvSpPr>
          <p:cNvPr id="1014" name="Google Shape;1182;p88"/>
          <p:cNvSpPr txBox="1"/>
          <p:nvPr/>
        </p:nvSpPr>
        <p:spPr>
          <a:xfrm>
            <a:off x="3429599"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15" name="Google Shape;1183;p88"/>
          <p:cNvSpPr txBox="1"/>
          <p:nvPr/>
        </p:nvSpPr>
        <p:spPr>
          <a:xfrm>
            <a:off x="3429599"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16" name="Google Shape;1184;p88" descr="Google Shape;1184;p88"/>
          <p:cNvPicPr>
            <a:picLocks noChangeAspect="1"/>
          </p:cNvPicPr>
          <p:nvPr/>
        </p:nvPicPr>
        <p:blipFill>
          <a:blip r:embed="rId3">
            <a:extLst/>
          </a:blip>
          <a:stretch>
            <a:fillRect/>
          </a:stretch>
        </p:blipFill>
        <p:spPr>
          <a:xfrm>
            <a:off x="3414374" y="1681200"/>
            <a:ext cx="1030776" cy="1030776"/>
          </a:xfrm>
          <a:prstGeom prst="rect">
            <a:avLst/>
          </a:prstGeom>
          <a:ln w="12700">
            <a:miter lim="400000"/>
          </a:ln>
        </p:spPr>
      </p:pic>
      <p:sp>
        <p:nvSpPr>
          <p:cNvPr id="1017" name="Google Shape;1185;p88"/>
          <p:cNvSpPr txBox="1"/>
          <p:nvPr/>
        </p:nvSpPr>
        <p:spPr>
          <a:xfrm>
            <a:off x="6063675"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18" name="Google Shape;1186;p88"/>
          <p:cNvSpPr txBox="1"/>
          <p:nvPr/>
        </p:nvSpPr>
        <p:spPr>
          <a:xfrm>
            <a:off x="6063675"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19" name="Google Shape;1187;p88" descr="Google Shape;1187;p88"/>
          <p:cNvPicPr>
            <a:picLocks noChangeAspect="1"/>
          </p:cNvPicPr>
          <p:nvPr/>
        </p:nvPicPr>
        <p:blipFill>
          <a:blip r:embed="rId3">
            <a:extLst/>
          </a:blip>
          <a:stretch>
            <a:fillRect/>
          </a:stretch>
        </p:blipFill>
        <p:spPr>
          <a:xfrm>
            <a:off x="6048450" y="1681200"/>
            <a:ext cx="1030776" cy="1030776"/>
          </a:xfrm>
          <a:prstGeom prst="rect">
            <a:avLst/>
          </a:prstGeom>
          <a:ln w="12700">
            <a:miter lim="400000"/>
          </a:ln>
        </p:spPr>
      </p:pic>
      <p:sp>
        <p:nvSpPr>
          <p:cNvPr id="1020" name="Google Shape;1188;p88"/>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21" name="Google Shape;1189;p88"/>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023" name="Google Shape;1194;p89" descr="Google Shape;1194;p89"/>
          <p:cNvPicPr>
            <a:picLocks noChangeAspect="1"/>
          </p:cNvPicPr>
          <p:nvPr/>
        </p:nvPicPr>
        <p:blipFill>
          <a:blip r:embed="rId2">
            <a:extLst/>
          </a:blip>
          <a:stretch>
            <a:fillRect/>
          </a:stretch>
        </p:blipFill>
        <p:spPr>
          <a:xfrm>
            <a:off x="701949" y="4663525"/>
            <a:ext cx="274076" cy="274076"/>
          </a:xfrm>
          <a:prstGeom prst="rect">
            <a:avLst/>
          </a:prstGeom>
          <a:ln w="12700">
            <a:miter lim="400000"/>
          </a:ln>
        </p:spPr>
      </p:pic>
      <p:sp>
        <p:nvSpPr>
          <p:cNvPr id="1024" name="Google Shape;1195;p89"/>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25" name="Google Shape;1196;p8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26" name="Google Shape;1197;p89"/>
          <p:cNvSpPr txBox="1"/>
          <p:nvPr>
            <p:ph type="sldNum" sz="quarter" idx="4294967295"/>
          </p:nvPr>
        </p:nvSpPr>
        <p:spPr>
          <a:xfrm>
            <a:off x="8150279" y="4646000"/>
            <a:ext cx="2981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27" name="Google Shape;1198;p89"/>
          <p:cNvSpPr txBox="1"/>
          <p:nvPr/>
        </p:nvSpPr>
        <p:spPr>
          <a:xfrm>
            <a:off x="795524"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28" name="Google Shape;1199;p89"/>
          <p:cNvSpPr txBox="1"/>
          <p:nvPr/>
        </p:nvSpPr>
        <p:spPr>
          <a:xfrm>
            <a:off x="795524"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29" name="Google Shape;1200;p89" descr="Google Shape;1200;p89"/>
          <p:cNvPicPr>
            <a:picLocks noChangeAspect="1"/>
          </p:cNvPicPr>
          <p:nvPr/>
        </p:nvPicPr>
        <p:blipFill>
          <a:blip r:embed="rId3">
            <a:extLst/>
          </a:blip>
          <a:stretch>
            <a:fillRect/>
          </a:stretch>
        </p:blipFill>
        <p:spPr>
          <a:xfrm>
            <a:off x="780299" y="1681200"/>
            <a:ext cx="1030776" cy="1030776"/>
          </a:xfrm>
          <a:prstGeom prst="rect">
            <a:avLst/>
          </a:prstGeom>
          <a:ln w="12700">
            <a:miter lim="400000"/>
          </a:ln>
        </p:spPr>
      </p:pic>
      <p:sp>
        <p:nvSpPr>
          <p:cNvPr id="1030" name="Google Shape;1201;p89"/>
          <p:cNvSpPr txBox="1"/>
          <p:nvPr/>
        </p:nvSpPr>
        <p:spPr>
          <a:xfrm>
            <a:off x="3429599"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31" name="Google Shape;1202;p89"/>
          <p:cNvSpPr txBox="1"/>
          <p:nvPr/>
        </p:nvSpPr>
        <p:spPr>
          <a:xfrm>
            <a:off x="3429599"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32" name="Google Shape;1203;p89" descr="Google Shape;1203;p89"/>
          <p:cNvPicPr>
            <a:picLocks noChangeAspect="1"/>
          </p:cNvPicPr>
          <p:nvPr/>
        </p:nvPicPr>
        <p:blipFill>
          <a:blip r:embed="rId3">
            <a:extLst/>
          </a:blip>
          <a:stretch>
            <a:fillRect/>
          </a:stretch>
        </p:blipFill>
        <p:spPr>
          <a:xfrm>
            <a:off x="3414374" y="1681200"/>
            <a:ext cx="1030776" cy="1030776"/>
          </a:xfrm>
          <a:prstGeom prst="rect">
            <a:avLst/>
          </a:prstGeom>
          <a:ln w="12700">
            <a:miter lim="400000"/>
          </a:ln>
        </p:spPr>
      </p:pic>
      <p:sp>
        <p:nvSpPr>
          <p:cNvPr id="1033" name="Google Shape;1204;p89"/>
          <p:cNvSpPr txBox="1"/>
          <p:nvPr/>
        </p:nvSpPr>
        <p:spPr>
          <a:xfrm>
            <a:off x="6063675" y="2945283"/>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34" name="Google Shape;1205;p89"/>
          <p:cNvSpPr txBox="1"/>
          <p:nvPr/>
        </p:nvSpPr>
        <p:spPr>
          <a:xfrm>
            <a:off x="6063675" y="3341466"/>
            <a:ext cx="2286151" cy="923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a:t>
            </a:r>
          </a:p>
        </p:txBody>
      </p:sp>
      <p:pic>
        <p:nvPicPr>
          <p:cNvPr id="1035" name="Google Shape;1206;p89" descr="Google Shape;1206;p89"/>
          <p:cNvPicPr>
            <a:picLocks noChangeAspect="1"/>
          </p:cNvPicPr>
          <p:nvPr/>
        </p:nvPicPr>
        <p:blipFill>
          <a:blip r:embed="rId3">
            <a:extLst/>
          </a:blip>
          <a:stretch>
            <a:fillRect/>
          </a:stretch>
        </p:blipFill>
        <p:spPr>
          <a:xfrm>
            <a:off x="6048450" y="1681200"/>
            <a:ext cx="1030776" cy="1030776"/>
          </a:xfrm>
          <a:prstGeom prst="rect">
            <a:avLst/>
          </a:prstGeom>
          <a:ln w="12700">
            <a:miter lim="400000"/>
          </a:ln>
        </p:spPr>
      </p:pic>
      <p:sp>
        <p:nvSpPr>
          <p:cNvPr id="1036" name="Google Shape;1207;p89"/>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37" name="Google Shape;1208;p89"/>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7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039" name="Google Shape;1213;p90" descr="Google Shape;1213;p90"/>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040" name="Google Shape;1214;p90" descr="Google Shape;1214;p9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041" name="Google Shape;1215;p90"/>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42" name="Google Shape;1216;p9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43" name="Google Shape;1217;p90"/>
          <p:cNvSpPr txBox="1"/>
          <p:nvPr>
            <p:ph type="sldNum" sz="quarter" idx="4294967295"/>
          </p:nvPr>
        </p:nvSpPr>
        <p:spPr>
          <a:xfrm>
            <a:off x="8149479" y="4646000"/>
            <a:ext cx="2997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44" name="Google Shape;1218;p90"/>
          <p:cNvSpPr txBox="1"/>
          <p:nvPr/>
        </p:nvSpPr>
        <p:spPr>
          <a:xfrm>
            <a:off x="4797030" y="5314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045" name="Google Shape;1219;p90"/>
          <p:cNvSpPr txBox="1"/>
          <p:nvPr/>
        </p:nvSpPr>
        <p:spPr>
          <a:xfrm>
            <a:off x="4797030" y="9276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46" name="Google Shape;1220;p90" descr="Google Shape;1220;p90"/>
          <p:cNvPicPr>
            <a:picLocks noChangeAspect="1"/>
          </p:cNvPicPr>
          <p:nvPr/>
        </p:nvPicPr>
        <p:blipFill>
          <a:blip r:embed="rId4">
            <a:extLst/>
          </a:blip>
          <a:stretch>
            <a:fillRect/>
          </a:stretch>
        </p:blipFill>
        <p:spPr>
          <a:xfrm>
            <a:off x="7311349" y="507030"/>
            <a:ext cx="1137776" cy="1137776"/>
          </a:xfrm>
          <a:prstGeom prst="rect">
            <a:avLst/>
          </a:prstGeom>
          <a:ln w="12700">
            <a:miter lim="400000"/>
          </a:ln>
        </p:spPr>
      </p:pic>
      <p:sp>
        <p:nvSpPr>
          <p:cNvPr id="1047" name="Google Shape;1221;p90"/>
          <p:cNvSpPr txBox="1"/>
          <p:nvPr/>
        </p:nvSpPr>
        <p:spPr>
          <a:xfrm>
            <a:off x="698500" y="2730741"/>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48" name="Google Shape;1222;p90"/>
          <p:cNvSpPr txBox="1"/>
          <p:nvPr/>
        </p:nvSpPr>
        <p:spPr>
          <a:xfrm>
            <a:off x="698500" y="2120263"/>
            <a:ext cx="3553349" cy="56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049" name="Google Shape;1223;p90"/>
          <p:cNvSpPr txBox="1"/>
          <p:nvPr/>
        </p:nvSpPr>
        <p:spPr>
          <a:xfrm>
            <a:off x="4797030" y="19251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050" name="Google Shape;1224;p90"/>
          <p:cNvSpPr txBox="1"/>
          <p:nvPr/>
        </p:nvSpPr>
        <p:spPr>
          <a:xfrm>
            <a:off x="4797030" y="23213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51" name="Google Shape;1225;p90" descr="Google Shape;1225;p90"/>
          <p:cNvPicPr>
            <a:picLocks noChangeAspect="1"/>
          </p:cNvPicPr>
          <p:nvPr/>
        </p:nvPicPr>
        <p:blipFill>
          <a:blip r:embed="rId4">
            <a:extLst/>
          </a:blip>
          <a:stretch>
            <a:fillRect/>
          </a:stretch>
        </p:blipFill>
        <p:spPr>
          <a:xfrm>
            <a:off x="7311349" y="1900729"/>
            <a:ext cx="1137776" cy="1137776"/>
          </a:xfrm>
          <a:prstGeom prst="rect">
            <a:avLst/>
          </a:prstGeom>
          <a:ln w="12700">
            <a:miter lim="400000"/>
          </a:ln>
        </p:spPr>
      </p:pic>
      <p:sp>
        <p:nvSpPr>
          <p:cNvPr id="1052" name="Google Shape;1226;p90"/>
          <p:cNvSpPr txBox="1"/>
          <p:nvPr/>
        </p:nvSpPr>
        <p:spPr>
          <a:xfrm>
            <a:off x="4797030" y="33188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053" name="Google Shape;1227;p90"/>
          <p:cNvSpPr txBox="1"/>
          <p:nvPr/>
        </p:nvSpPr>
        <p:spPr>
          <a:xfrm>
            <a:off x="4797030" y="37150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54" name="Google Shape;1228;p90" descr="Google Shape;1228;p90"/>
          <p:cNvPicPr>
            <a:picLocks noChangeAspect="1"/>
          </p:cNvPicPr>
          <p:nvPr/>
        </p:nvPicPr>
        <p:blipFill>
          <a:blip r:embed="rId4">
            <a:extLst/>
          </a:blip>
          <a:stretch>
            <a:fillRect/>
          </a:stretch>
        </p:blipFill>
        <p:spPr>
          <a:xfrm>
            <a:off x="7311349" y="3294429"/>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65" name="Google Shape;126;p19" descr="Google Shape;126;p19"/>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66" name="Google Shape;127;p19" descr="Google Shape;127;p1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67" name="Google Shape;128;p19"/>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68" name="Google Shape;129;p1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69" name="Google Shape;130;p19"/>
          <p:cNvSpPr txBox="1"/>
          <p:nvPr>
            <p:ph type="sldNum" sz="quarter" idx="4294967295"/>
          </p:nvPr>
        </p:nvSpPr>
        <p:spPr>
          <a:xfrm>
            <a:off x="8174905" y="4646000"/>
            <a:ext cx="24889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70" name="Google Shape;131;p19"/>
          <p:cNvSpPr txBox="1"/>
          <p:nvPr/>
        </p:nvSpPr>
        <p:spPr>
          <a:xfrm>
            <a:off x="701941"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p:txBody>
      </p:sp>
      <p:sp>
        <p:nvSpPr>
          <p:cNvPr id="171" name="Google Shape;132;p19"/>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183718"/>
              </a:buClr>
              <a:buSzPts val="1400"/>
              <a:buAutoNum type="arabicPeriod" startAt="1"/>
              <a:defRPr sz="1470">
                <a:solidFill>
                  <a:srgbClr val="183718"/>
                </a:solidFill>
                <a:latin typeface="Space Grotesk Light Regular"/>
                <a:ea typeface="Space Grotesk Light Regular"/>
                <a:cs typeface="Space Grotesk Light Regular"/>
                <a:sym typeface="Space Grotesk Light Regular"/>
              </a:defRPr>
            </a:pPr>
            <a:r>
              <a:t>List item goes here</a:t>
            </a:r>
          </a:p>
        </p:txBody>
      </p:sp>
      <p:sp>
        <p:nvSpPr>
          <p:cNvPr id="172" name="Google Shape;133;p19"/>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73" name="Google Shape;134;p19"/>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8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056" name="Google Shape;1233;p91" descr="Google Shape;1233;p91"/>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057" name="Google Shape;1234;p91" descr="Google Shape;1234;p9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058" name="Google Shape;1235;p91"/>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59" name="Google Shape;1236;p9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60" name="Google Shape;1237;p91"/>
          <p:cNvSpPr txBox="1"/>
          <p:nvPr>
            <p:ph type="sldNum" sz="quarter" idx="4294967295"/>
          </p:nvPr>
        </p:nvSpPr>
        <p:spPr>
          <a:xfrm>
            <a:off x="8146101" y="4646000"/>
            <a:ext cx="3064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61" name="Google Shape;1238;p91"/>
          <p:cNvSpPr txBox="1"/>
          <p:nvPr/>
        </p:nvSpPr>
        <p:spPr>
          <a:xfrm>
            <a:off x="4797030" y="5314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062" name="Google Shape;1239;p91"/>
          <p:cNvSpPr txBox="1"/>
          <p:nvPr/>
        </p:nvSpPr>
        <p:spPr>
          <a:xfrm>
            <a:off x="4797030" y="9276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63" name="Google Shape;1240;p91" descr="Google Shape;1240;p91"/>
          <p:cNvPicPr>
            <a:picLocks noChangeAspect="1"/>
          </p:cNvPicPr>
          <p:nvPr/>
        </p:nvPicPr>
        <p:blipFill>
          <a:blip r:embed="rId4">
            <a:extLst/>
          </a:blip>
          <a:stretch>
            <a:fillRect/>
          </a:stretch>
        </p:blipFill>
        <p:spPr>
          <a:xfrm>
            <a:off x="7311349" y="507030"/>
            <a:ext cx="1137776" cy="1137776"/>
          </a:xfrm>
          <a:prstGeom prst="rect">
            <a:avLst/>
          </a:prstGeom>
          <a:ln w="12700">
            <a:miter lim="400000"/>
          </a:ln>
        </p:spPr>
      </p:pic>
      <p:sp>
        <p:nvSpPr>
          <p:cNvPr id="1064" name="Google Shape;1241;p91"/>
          <p:cNvSpPr txBox="1"/>
          <p:nvPr/>
        </p:nvSpPr>
        <p:spPr>
          <a:xfrm>
            <a:off x="698500" y="2730741"/>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65" name="Google Shape;1242;p91"/>
          <p:cNvSpPr txBox="1"/>
          <p:nvPr/>
        </p:nvSpPr>
        <p:spPr>
          <a:xfrm>
            <a:off x="698500" y="2120263"/>
            <a:ext cx="3553349" cy="56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066" name="Google Shape;1243;p91"/>
          <p:cNvSpPr txBox="1"/>
          <p:nvPr/>
        </p:nvSpPr>
        <p:spPr>
          <a:xfrm>
            <a:off x="4797030" y="19251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067" name="Google Shape;1244;p91"/>
          <p:cNvSpPr txBox="1"/>
          <p:nvPr/>
        </p:nvSpPr>
        <p:spPr>
          <a:xfrm>
            <a:off x="4797030" y="23213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68" name="Google Shape;1245;p91" descr="Google Shape;1245;p91"/>
          <p:cNvPicPr>
            <a:picLocks noChangeAspect="1"/>
          </p:cNvPicPr>
          <p:nvPr/>
        </p:nvPicPr>
        <p:blipFill>
          <a:blip r:embed="rId4">
            <a:extLst/>
          </a:blip>
          <a:stretch>
            <a:fillRect/>
          </a:stretch>
        </p:blipFill>
        <p:spPr>
          <a:xfrm>
            <a:off x="7311349" y="1900729"/>
            <a:ext cx="1137776" cy="1137776"/>
          </a:xfrm>
          <a:prstGeom prst="rect">
            <a:avLst/>
          </a:prstGeom>
          <a:ln w="12700">
            <a:miter lim="400000"/>
          </a:ln>
        </p:spPr>
      </p:pic>
      <p:sp>
        <p:nvSpPr>
          <p:cNvPr id="1069" name="Google Shape;1246;p91"/>
          <p:cNvSpPr txBox="1"/>
          <p:nvPr/>
        </p:nvSpPr>
        <p:spPr>
          <a:xfrm>
            <a:off x="4797030" y="33188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070" name="Google Shape;1247;p91"/>
          <p:cNvSpPr txBox="1"/>
          <p:nvPr/>
        </p:nvSpPr>
        <p:spPr>
          <a:xfrm>
            <a:off x="4797030" y="37150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71" name="Google Shape;1248;p91" descr="Google Shape;1248;p91"/>
          <p:cNvPicPr>
            <a:picLocks noChangeAspect="1"/>
          </p:cNvPicPr>
          <p:nvPr/>
        </p:nvPicPr>
        <p:blipFill>
          <a:blip r:embed="rId4">
            <a:extLst/>
          </a:blip>
          <a:stretch>
            <a:fillRect/>
          </a:stretch>
        </p:blipFill>
        <p:spPr>
          <a:xfrm>
            <a:off x="7311349" y="3294429"/>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073" name="Google Shape;1253;p92" descr="Google Shape;1253;p92"/>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074" name="Google Shape;1254;p92" descr="Google Shape;1254;p9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075" name="Google Shape;1255;p92"/>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76" name="Google Shape;1256;p9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77" name="Google Shape;1257;p92"/>
          <p:cNvSpPr txBox="1"/>
          <p:nvPr>
            <p:ph type="sldNum" sz="quarter" idx="4294967295"/>
          </p:nvPr>
        </p:nvSpPr>
        <p:spPr>
          <a:xfrm>
            <a:off x="8154813" y="4646000"/>
            <a:ext cx="2890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78" name="Google Shape;1258;p92"/>
          <p:cNvSpPr txBox="1"/>
          <p:nvPr/>
        </p:nvSpPr>
        <p:spPr>
          <a:xfrm>
            <a:off x="4797030" y="5314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79" name="Google Shape;1259;p92"/>
          <p:cNvSpPr txBox="1"/>
          <p:nvPr/>
        </p:nvSpPr>
        <p:spPr>
          <a:xfrm>
            <a:off x="4797030" y="9276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80" name="Google Shape;1260;p92" descr="Google Shape;1260;p92"/>
          <p:cNvPicPr>
            <a:picLocks noChangeAspect="1"/>
          </p:cNvPicPr>
          <p:nvPr/>
        </p:nvPicPr>
        <p:blipFill>
          <a:blip r:embed="rId4">
            <a:extLst/>
          </a:blip>
          <a:stretch>
            <a:fillRect/>
          </a:stretch>
        </p:blipFill>
        <p:spPr>
          <a:xfrm>
            <a:off x="7311349" y="507030"/>
            <a:ext cx="1137776" cy="1137776"/>
          </a:xfrm>
          <a:prstGeom prst="rect">
            <a:avLst/>
          </a:prstGeom>
          <a:ln w="12700">
            <a:miter lim="400000"/>
          </a:ln>
        </p:spPr>
      </p:pic>
      <p:sp>
        <p:nvSpPr>
          <p:cNvPr id="1081" name="Google Shape;1261;p92"/>
          <p:cNvSpPr txBox="1"/>
          <p:nvPr/>
        </p:nvSpPr>
        <p:spPr>
          <a:xfrm>
            <a:off x="698500" y="2730741"/>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82" name="Google Shape;1262;p92"/>
          <p:cNvSpPr txBox="1"/>
          <p:nvPr/>
        </p:nvSpPr>
        <p:spPr>
          <a:xfrm>
            <a:off x="698500" y="2120263"/>
            <a:ext cx="3553349" cy="56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83" name="Google Shape;1263;p92"/>
          <p:cNvSpPr txBox="1"/>
          <p:nvPr/>
        </p:nvSpPr>
        <p:spPr>
          <a:xfrm>
            <a:off x="4797030" y="19251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84" name="Google Shape;1264;p92"/>
          <p:cNvSpPr txBox="1"/>
          <p:nvPr/>
        </p:nvSpPr>
        <p:spPr>
          <a:xfrm>
            <a:off x="4797030" y="23213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85" name="Google Shape;1265;p92" descr="Google Shape;1265;p92"/>
          <p:cNvPicPr>
            <a:picLocks noChangeAspect="1"/>
          </p:cNvPicPr>
          <p:nvPr/>
        </p:nvPicPr>
        <p:blipFill>
          <a:blip r:embed="rId4">
            <a:extLst/>
          </a:blip>
          <a:stretch>
            <a:fillRect/>
          </a:stretch>
        </p:blipFill>
        <p:spPr>
          <a:xfrm>
            <a:off x="7311349" y="1900729"/>
            <a:ext cx="1137776" cy="1137776"/>
          </a:xfrm>
          <a:prstGeom prst="rect">
            <a:avLst/>
          </a:prstGeom>
          <a:ln w="12700">
            <a:miter lim="400000"/>
          </a:ln>
        </p:spPr>
      </p:pic>
      <p:sp>
        <p:nvSpPr>
          <p:cNvPr id="1086" name="Google Shape;1266;p92"/>
          <p:cNvSpPr txBox="1"/>
          <p:nvPr/>
        </p:nvSpPr>
        <p:spPr>
          <a:xfrm>
            <a:off x="4797030" y="33188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87" name="Google Shape;1267;p92"/>
          <p:cNvSpPr txBox="1"/>
          <p:nvPr/>
        </p:nvSpPr>
        <p:spPr>
          <a:xfrm>
            <a:off x="4797030" y="37150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88" name="Google Shape;1268;p92" descr="Google Shape;1268;p92"/>
          <p:cNvPicPr>
            <a:picLocks noChangeAspect="1"/>
          </p:cNvPicPr>
          <p:nvPr/>
        </p:nvPicPr>
        <p:blipFill>
          <a:blip r:embed="rId4">
            <a:extLst/>
          </a:blip>
          <a:stretch>
            <a:fillRect/>
          </a:stretch>
        </p:blipFill>
        <p:spPr>
          <a:xfrm>
            <a:off x="7311349" y="3294429"/>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090" name="Google Shape;1273;p93" descr="Google Shape;1273;p93"/>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091" name="Google Shape;1274;p93" descr="Google Shape;1274;p9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092" name="Google Shape;1275;p93"/>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093" name="Google Shape;1276;p9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094" name="Google Shape;1277;p93"/>
          <p:cNvSpPr txBox="1"/>
          <p:nvPr>
            <p:ph type="sldNum" sz="quarter" idx="4294967295"/>
          </p:nvPr>
        </p:nvSpPr>
        <p:spPr>
          <a:xfrm>
            <a:off x="8148501" y="4646000"/>
            <a:ext cx="3016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095" name="Google Shape;1278;p93"/>
          <p:cNvSpPr txBox="1"/>
          <p:nvPr/>
        </p:nvSpPr>
        <p:spPr>
          <a:xfrm>
            <a:off x="4797030" y="5314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096" name="Google Shape;1279;p93"/>
          <p:cNvSpPr txBox="1"/>
          <p:nvPr/>
        </p:nvSpPr>
        <p:spPr>
          <a:xfrm>
            <a:off x="4797030" y="9276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097" name="Google Shape;1280;p93" descr="Google Shape;1280;p93"/>
          <p:cNvPicPr>
            <a:picLocks noChangeAspect="1"/>
          </p:cNvPicPr>
          <p:nvPr/>
        </p:nvPicPr>
        <p:blipFill>
          <a:blip r:embed="rId4">
            <a:extLst/>
          </a:blip>
          <a:stretch>
            <a:fillRect/>
          </a:stretch>
        </p:blipFill>
        <p:spPr>
          <a:xfrm>
            <a:off x="7311349" y="507030"/>
            <a:ext cx="1137776" cy="1137776"/>
          </a:xfrm>
          <a:prstGeom prst="rect">
            <a:avLst/>
          </a:prstGeom>
          <a:ln w="12700">
            <a:miter lim="400000"/>
          </a:ln>
        </p:spPr>
      </p:pic>
      <p:sp>
        <p:nvSpPr>
          <p:cNvPr id="1098" name="Google Shape;1281;p93"/>
          <p:cNvSpPr txBox="1"/>
          <p:nvPr/>
        </p:nvSpPr>
        <p:spPr>
          <a:xfrm>
            <a:off x="698500" y="2730741"/>
            <a:ext cx="35533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099" name="Google Shape;1282;p93"/>
          <p:cNvSpPr txBox="1"/>
          <p:nvPr/>
        </p:nvSpPr>
        <p:spPr>
          <a:xfrm>
            <a:off x="698500" y="2120263"/>
            <a:ext cx="3553349" cy="56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00" name="Google Shape;1283;p93"/>
          <p:cNvSpPr txBox="1"/>
          <p:nvPr/>
        </p:nvSpPr>
        <p:spPr>
          <a:xfrm>
            <a:off x="4797030" y="19251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01" name="Google Shape;1284;p93"/>
          <p:cNvSpPr txBox="1"/>
          <p:nvPr/>
        </p:nvSpPr>
        <p:spPr>
          <a:xfrm>
            <a:off x="4797030" y="23213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102" name="Google Shape;1285;p93" descr="Google Shape;1285;p93"/>
          <p:cNvPicPr>
            <a:picLocks noChangeAspect="1"/>
          </p:cNvPicPr>
          <p:nvPr/>
        </p:nvPicPr>
        <p:blipFill>
          <a:blip r:embed="rId4">
            <a:extLst/>
          </a:blip>
          <a:stretch>
            <a:fillRect/>
          </a:stretch>
        </p:blipFill>
        <p:spPr>
          <a:xfrm>
            <a:off x="7311349" y="1900729"/>
            <a:ext cx="1137776" cy="1137776"/>
          </a:xfrm>
          <a:prstGeom prst="rect">
            <a:avLst/>
          </a:prstGeom>
          <a:ln w="12700">
            <a:miter lim="400000"/>
          </a:ln>
        </p:spPr>
      </p:pic>
      <p:sp>
        <p:nvSpPr>
          <p:cNvPr id="1103" name="Google Shape;1286;p93"/>
          <p:cNvSpPr txBox="1"/>
          <p:nvPr/>
        </p:nvSpPr>
        <p:spPr>
          <a:xfrm>
            <a:off x="4797030" y="3318864"/>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04" name="Google Shape;1287;p93"/>
          <p:cNvSpPr txBox="1"/>
          <p:nvPr/>
        </p:nvSpPr>
        <p:spPr>
          <a:xfrm>
            <a:off x="4797030" y="3715048"/>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pic>
        <p:nvPicPr>
          <p:cNvPr id="1105" name="Google Shape;1288;p93" descr="Google Shape;1288;p93"/>
          <p:cNvPicPr>
            <a:picLocks noChangeAspect="1"/>
          </p:cNvPicPr>
          <p:nvPr/>
        </p:nvPicPr>
        <p:blipFill>
          <a:blip r:embed="rId4">
            <a:extLst/>
          </a:blip>
          <a:stretch>
            <a:fillRect/>
          </a:stretch>
        </p:blipFill>
        <p:spPr>
          <a:xfrm>
            <a:off x="7311349" y="3294429"/>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107" name="Google Shape;1293;p94" descr="Google Shape;1293;p94"/>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108" name="Google Shape;1294;p94" descr="Google Shape;1294;p9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09" name="Google Shape;1295;p94"/>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10" name="Google Shape;1296;p9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111" name="Google Shape;1297;p94"/>
          <p:cNvSpPr txBox="1"/>
          <p:nvPr>
            <p:ph type="sldNum" sz="quarter" idx="4294967295"/>
          </p:nvPr>
        </p:nvSpPr>
        <p:spPr>
          <a:xfrm>
            <a:off x="8147879" y="4646000"/>
            <a:ext cx="3029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112" name="Google Shape;1298;p94"/>
          <p:cNvSpPr txBox="1"/>
          <p:nvPr/>
        </p:nvSpPr>
        <p:spPr>
          <a:xfrm>
            <a:off x="793371" y="1737099"/>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13" name="Google Shape;1299;p94"/>
          <p:cNvSpPr txBox="1"/>
          <p:nvPr/>
        </p:nvSpPr>
        <p:spPr>
          <a:xfrm>
            <a:off x="793371" y="2133281"/>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14" name="Google Shape;1300;p94" descr="Google Shape;1300;p94"/>
          <p:cNvPicPr>
            <a:picLocks noChangeAspect="1"/>
          </p:cNvPicPr>
          <p:nvPr/>
        </p:nvPicPr>
        <p:blipFill>
          <a:blip r:embed="rId4">
            <a:extLst/>
          </a:blip>
          <a:stretch>
            <a:fillRect/>
          </a:stretch>
        </p:blipFill>
        <p:spPr>
          <a:xfrm>
            <a:off x="4712175" y="1712654"/>
            <a:ext cx="1137776" cy="1137776"/>
          </a:xfrm>
          <a:prstGeom prst="rect">
            <a:avLst/>
          </a:prstGeom>
          <a:ln w="12700">
            <a:miter lim="400000"/>
          </a:ln>
        </p:spPr>
      </p:pic>
      <p:sp>
        <p:nvSpPr>
          <p:cNvPr id="1115" name="Google Shape;1301;p94"/>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16" name="Google Shape;1302;p94"/>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pic>
        <p:nvPicPr>
          <p:cNvPr id="1117" name="Google Shape;1303;p94" descr="Google Shape;1303;p94"/>
          <p:cNvPicPr>
            <a:picLocks noChangeAspect="1"/>
          </p:cNvPicPr>
          <p:nvPr/>
        </p:nvPicPr>
        <p:blipFill>
          <a:blip r:embed="rId4">
            <a:extLst/>
          </a:blip>
          <a:stretch>
            <a:fillRect/>
          </a:stretch>
        </p:blipFill>
        <p:spPr>
          <a:xfrm>
            <a:off x="6011088" y="1712654"/>
            <a:ext cx="1137776" cy="1137776"/>
          </a:xfrm>
          <a:prstGeom prst="rect">
            <a:avLst/>
          </a:prstGeom>
          <a:ln w="12700">
            <a:miter lim="400000"/>
          </a:ln>
        </p:spPr>
      </p:pic>
      <p:pic>
        <p:nvPicPr>
          <p:cNvPr id="1118" name="Google Shape;1304;p94" descr="Google Shape;1304;p94"/>
          <p:cNvPicPr>
            <a:picLocks noChangeAspect="1"/>
          </p:cNvPicPr>
          <p:nvPr/>
        </p:nvPicPr>
        <p:blipFill>
          <a:blip r:embed="rId4">
            <a:extLst/>
          </a:blip>
          <a:stretch>
            <a:fillRect/>
          </a:stretch>
        </p:blipFill>
        <p:spPr>
          <a:xfrm>
            <a:off x="7310000" y="1712654"/>
            <a:ext cx="1137776" cy="1137776"/>
          </a:xfrm>
          <a:prstGeom prst="rect">
            <a:avLst/>
          </a:prstGeom>
          <a:ln w="12700">
            <a:miter lim="400000"/>
          </a:ln>
        </p:spPr>
      </p:pic>
      <p:sp>
        <p:nvSpPr>
          <p:cNvPr id="1119" name="Google Shape;1305;p94"/>
          <p:cNvSpPr txBox="1"/>
          <p:nvPr/>
        </p:nvSpPr>
        <p:spPr>
          <a:xfrm>
            <a:off x="793371" y="3179674"/>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20" name="Google Shape;1306;p94"/>
          <p:cNvSpPr txBox="1"/>
          <p:nvPr/>
        </p:nvSpPr>
        <p:spPr>
          <a:xfrm>
            <a:off x="793371" y="3575856"/>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21" name="Google Shape;1307;p94" descr="Google Shape;1307;p94"/>
          <p:cNvPicPr>
            <a:picLocks noChangeAspect="1"/>
          </p:cNvPicPr>
          <p:nvPr/>
        </p:nvPicPr>
        <p:blipFill>
          <a:blip r:embed="rId4">
            <a:extLst/>
          </a:blip>
          <a:stretch>
            <a:fillRect/>
          </a:stretch>
        </p:blipFill>
        <p:spPr>
          <a:xfrm>
            <a:off x="4712175" y="3155230"/>
            <a:ext cx="1137776" cy="1137776"/>
          </a:xfrm>
          <a:prstGeom prst="rect">
            <a:avLst/>
          </a:prstGeom>
          <a:ln w="12700">
            <a:miter lim="400000"/>
          </a:ln>
        </p:spPr>
      </p:pic>
      <p:pic>
        <p:nvPicPr>
          <p:cNvPr id="1122" name="Google Shape;1308;p94" descr="Google Shape;1308;p94"/>
          <p:cNvPicPr>
            <a:picLocks noChangeAspect="1"/>
          </p:cNvPicPr>
          <p:nvPr/>
        </p:nvPicPr>
        <p:blipFill>
          <a:blip r:embed="rId4">
            <a:extLst/>
          </a:blip>
          <a:stretch>
            <a:fillRect/>
          </a:stretch>
        </p:blipFill>
        <p:spPr>
          <a:xfrm>
            <a:off x="6011088" y="3155230"/>
            <a:ext cx="1137776" cy="1137776"/>
          </a:xfrm>
          <a:prstGeom prst="rect">
            <a:avLst/>
          </a:prstGeom>
          <a:ln w="12700">
            <a:miter lim="400000"/>
          </a:ln>
        </p:spPr>
      </p:pic>
      <p:pic>
        <p:nvPicPr>
          <p:cNvPr id="1123" name="Google Shape;1309;p94" descr="Google Shape;1309;p94"/>
          <p:cNvPicPr>
            <a:picLocks noChangeAspect="1"/>
          </p:cNvPicPr>
          <p:nvPr/>
        </p:nvPicPr>
        <p:blipFill>
          <a:blip r:embed="rId4">
            <a:extLst/>
          </a:blip>
          <a:stretch>
            <a:fillRect/>
          </a:stretch>
        </p:blipFill>
        <p:spPr>
          <a:xfrm>
            <a:off x="7310000" y="3155230"/>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125" name="Google Shape;1314;p95" descr="Google Shape;1314;p95"/>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126" name="Google Shape;1315;p95" descr="Google Shape;1315;p9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27" name="Google Shape;1316;p95"/>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28" name="Google Shape;1317;p9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129" name="Google Shape;1318;p95"/>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130" name="Google Shape;1319;p95"/>
          <p:cNvSpPr txBox="1"/>
          <p:nvPr/>
        </p:nvSpPr>
        <p:spPr>
          <a:xfrm>
            <a:off x="793371" y="1737099"/>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131" name="Google Shape;1320;p95"/>
          <p:cNvSpPr txBox="1"/>
          <p:nvPr/>
        </p:nvSpPr>
        <p:spPr>
          <a:xfrm>
            <a:off x="793371" y="2133281"/>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32" name="Google Shape;1321;p95" descr="Google Shape;1321;p95"/>
          <p:cNvPicPr>
            <a:picLocks noChangeAspect="1"/>
          </p:cNvPicPr>
          <p:nvPr/>
        </p:nvPicPr>
        <p:blipFill>
          <a:blip r:embed="rId4">
            <a:extLst/>
          </a:blip>
          <a:stretch>
            <a:fillRect/>
          </a:stretch>
        </p:blipFill>
        <p:spPr>
          <a:xfrm>
            <a:off x="4712175" y="1712654"/>
            <a:ext cx="1137776" cy="1137776"/>
          </a:xfrm>
          <a:prstGeom prst="rect">
            <a:avLst/>
          </a:prstGeom>
          <a:ln w="12700">
            <a:miter lim="400000"/>
          </a:ln>
        </p:spPr>
      </p:pic>
      <p:sp>
        <p:nvSpPr>
          <p:cNvPr id="1133" name="Google Shape;1322;p95"/>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34" name="Google Shape;1323;p95"/>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pic>
        <p:nvPicPr>
          <p:cNvPr id="1135" name="Google Shape;1324;p95" descr="Google Shape;1324;p95"/>
          <p:cNvPicPr>
            <a:picLocks noChangeAspect="1"/>
          </p:cNvPicPr>
          <p:nvPr/>
        </p:nvPicPr>
        <p:blipFill>
          <a:blip r:embed="rId4">
            <a:extLst/>
          </a:blip>
          <a:stretch>
            <a:fillRect/>
          </a:stretch>
        </p:blipFill>
        <p:spPr>
          <a:xfrm>
            <a:off x="6011088" y="1712654"/>
            <a:ext cx="1137776" cy="1137776"/>
          </a:xfrm>
          <a:prstGeom prst="rect">
            <a:avLst/>
          </a:prstGeom>
          <a:ln w="12700">
            <a:miter lim="400000"/>
          </a:ln>
        </p:spPr>
      </p:pic>
      <p:pic>
        <p:nvPicPr>
          <p:cNvPr id="1136" name="Google Shape;1325;p95" descr="Google Shape;1325;p95"/>
          <p:cNvPicPr>
            <a:picLocks noChangeAspect="1"/>
          </p:cNvPicPr>
          <p:nvPr/>
        </p:nvPicPr>
        <p:blipFill>
          <a:blip r:embed="rId4">
            <a:extLst/>
          </a:blip>
          <a:stretch>
            <a:fillRect/>
          </a:stretch>
        </p:blipFill>
        <p:spPr>
          <a:xfrm>
            <a:off x="7310000" y="1712654"/>
            <a:ext cx="1137776" cy="1137776"/>
          </a:xfrm>
          <a:prstGeom prst="rect">
            <a:avLst/>
          </a:prstGeom>
          <a:ln w="12700">
            <a:miter lim="400000"/>
          </a:ln>
        </p:spPr>
      </p:pic>
      <p:sp>
        <p:nvSpPr>
          <p:cNvPr id="1137" name="Google Shape;1326;p95"/>
          <p:cNvSpPr txBox="1"/>
          <p:nvPr/>
        </p:nvSpPr>
        <p:spPr>
          <a:xfrm>
            <a:off x="793371" y="3179674"/>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138" name="Google Shape;1327;p95"/>
          <p:cNvSpPr txBox="1"/>
          <p:nvPr/>
        </p:nvSpPr>
        <p:spPr>
          <a:xfrm>
            <a:off x="793371" y="3575856"/>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39" name="Google Shape;1328;p95" descr="Google Shape;1328;p95"/>
          <p:cNvPicPr>
            <a:picLocks noChangeAspect="1"/>
          </p:cNvPicPr>
          <p:nvPr/>
        </p:nvPicPr>
        <p:blipFill>
          <a:blip r:embed="rId4">
            <a:extLst/>
          </a:blip>
          <a:stretch>
            <a:fillRect/>
          </a:stretch>
        </p:blipFill>
        <p:spPr>
          <a:xfrm>
            <a:off x="4712175" y="3155230"/>
            <a:ext cx="1137776" cy="1137776"/>
          </a:xfrm>
          <a:prstGeom prst="rect">
            <a:avLst/>
          </a:prstGeom>
          <a:ln w="12700">
            <a:miter lim="400000"/>
          </a:ln>
        </p:spPr>
      </p:pic>
      <p:pic>
        <p:nvPicPr>
          <p:cNvPr id="1140" name="Google Shape;1329;p95" descr="Google Shape;1329;p95"/>
          <p:cNvPicPr>
            <a:picLocks noChangeAspect="1"/>
          </p:cNvPicPr>
          <p:nvPr/>
        </p:nvPicPr>
        <p:blipFill>
          <a:blip r:embed="rId4">
            <a:extLst/>
          </a:blip>
          <a:stretch>
            <a:fillRect/>
          </a:stretch>
        </p:blipFill>
        <p:spPr>
          <a:xfrm>
            <a:off x="6011088" y="3155230"/>
            <a:ext cx="1137776" cy="1137776"/>
          </a:xfrm>
          <a:prstGeom prst="rect">
            <a:avLst/>
          </a:prstGeom>
          <a:ln w="12700">
            <a:miter lim="400000"/>
          </a:ln>
        </p:spPr>
      </p:pic>
      <p:pic>
        <p:nvPicPr>
          <p:cNvPr id="1141" name="Google Shape;1330;p95" descr="Google Shape;1330;p95"/>
          <p:cNvPicPr>
            <a:picLocks noChangeAspect="1"/>
          </p:cNvPicPr>
          <p:nvPr/>
        </p:nvPicPr>
        <p:blipFill>
          <a:blip r:embed="rId4">
            <a:extLst/>
          </a:blip>
          <a:stretch>
            <a:fillRect/>
          </a:stretch>
        </p:blipFill>
        <p:spPr>
          <a:xfrm>
            <a:off x="7310000" y="3155230"/>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143" name="Google Shape;1335;p96" descr="Google Shape;1335;p96"/>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144" name="Google Shape;1336;p96" descr="Google Shape;1336;p9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45" name="Google Shape;1337;p96"/>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46" name="Google Shape;1338;p9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147" name="Google Shape;1339;p96"/>
          <p:cNvSpPr txBox="1"/>
          <p:nvPr>
            <p:ph type="sldNum" sz="quarter" idx="4294967295"/>
          </p:nvPr>
        </p:nvSpPr>
        <p:spPr>
          <a:xfrm>
            <a:off x="8148235" y="4646000"/>
            <a:ext cx="30223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148" name="Google Shape;1340;p96"/>
          <p:cNvSpPr txBox="1"/>
          <p:nvPr/>
        </p:nvSpPr>
        <p:spPr>
          <a:xfrm>
            <a:off x="793371" y="1737099"/>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49" name="Google Shape;1341;p96"/>
          <p:cNvSpPr txBox="1"/>
          <p:nvPr/>
        </p:nvSpPr>
        <p:spPr>
          <a:xfrm>
            <a:off x="793371" y="2133281"/>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50" name="Google Shape;1342;p96" descr="Google Shape;1342;p96"/>
          <p:cNvPicPr>
            <a:picLocks noChangeAspect="1"/>
          </p:cNvPicPr>
          <p:nvPr/>
        </p:nvPicPr>
        <p:blipFill>
          <a:blip r:embed="rId4">
            <a:extLst/>
          </a:blip>
          <a:stretch>
            <a:fillRect/>
          </a:stretch>
        </p:blipFill>
        <p:spPr>
          <a:xfrm>
            <a:off x="4712175" y="1712654"/>
            <a:ext cx="1137776" cy="1137776"/>
          </a:xfrm>
          <a:prstGeom prst="rect">
            <a:avLst/>
          </a:prstGeom>
          <a:ln w="12700">
            <a:miter lim="400000"/>
          </a:ln>
        </p:spPr>
      </p:pic>
      <p:sp>
        <p:nvSpPr>
          <p:cNvPr id="1151" name="Google Shape;1343;p96"/>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52" name="Google Shape;1344;p96"/>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1153" name="Google Shape;1345;p96" descr="Google Shape;1345;p96"/>
          <p:cNvPicPr>
            <a:picLocks noChangeAspect="1"/>
          </p:cNvPicPr>
          <p:nvPr/>
        </p:nvPicPr>
        <p:blipFill>
          <a:blip r:embed="rId4">
            <a:extLst/>
          </a:blip>
          <a:stretch>
            <a:fillRect/>
          </a:stretch>
        </p:blipFill>
        <p:spPr>
          <a:xfrm>
            <a:off x="6011088" y="1712654"/>
            <a:ext cx="1137776" cy="1137776"/>
          </a:xfrm>
          <a:prstGeom prst="rect">
            <a:avLst/>
          </a:prstGeom>
          <a:ln w="12700">
            <a:miter lim="400000"/>
          </a:ln>
        </p:spPr>
      </p:pic>
      <p:pic>
        <p:nvPicPr>
          <p:cNvPr id="1154" name="Google Shape;1346;p96" descr="Google Shape;1346;p96"/>
          <p:cNvPicPr>
            <a:picLocks noChangeAspect="1"/>
          </p:cNvPicPr>
          <p:nvPr/>
        </p:nvPicPr>
        <p:blipFill>
          <a:blip r:embed="rId4">
            <a:extLst/>
          </a:blip>
          <a:stretch>
            <a:fillRect/>
          </a:stretch>
        </p:blipFill>
        <p:spPr>
          <a:xfrm>
            <a:off x="7310000" y="1712654"/>
            <a:ext cx="1137776" cy="1137776"/>
          </a:xfrm>
          <a:prstGeom prst="rect">
            <a:avLst/>
          </a:prstGeom>
          <a:ln w="12700">
            <a:miter lim="400000"/>
          </a:ln>
        </p:spPr>
      </p:pic>
      <p:sp>
        <p:nvSpPr>
          <p:cNvPr id="1155" name="Google Shape;1347;p96"/>
          <p:cNvSpPr txBox="1"/>
          <p:nvPr/>
        </p:nvSpPr>
        <p:spPr>
          <a:xfrm>
            <a:off x="793371" y="3179674"/>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56" name="Google Shape;1348;p96"/>
          <p:cNvSpPr txBox="1"/>
          <p:nvPr/>
        </p:nvSpPr>
        <p:spPr>
          <a:xfrm>
            <a:off x="793371" y="3575856"/>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57" name="Google Shape;1349;p96" descr="Google Shape;1349;p96"/>
          <p:cNvPicPr>
            <a:picLocks noChangeAspect="1"/>
          </p:cNvPicPr>
          <p:nvPr/>
        </p:nvPicPr>
        <p:blipFill>
          <a:blip r:embed="rId4">
            <a:extLst/>
          </a:blip>
          <a:stretch>
            <a:fillRect/>
          </a:stretch>
        </p:blipFill>
        <p:spPr>
          <a:xfrm>
            <a:off x="4712175" y="3155230"/>
            <a:ext cx="1137776" cy="1137776"/>
          </a:xfrm>
          <a:prstGeom prst="rect">
            <a:avLst/>
          </a:prstGeom>
          <a:ln w="12700">
            <a:miter lim="400000"/>
          </a:ln>
        </p:spPr>
      </p:pic>
      <p:pic>
        <p:nvPicPr>
          <p:cNvPr id="1158" name="Google Shape;1350;p96" descr="Google Shape;1350;p96"/>
          <p:cNvPicPr>
            <a:picLocks noChangeAspect="1"/>
          </p:cNvPicPr>
          <p:nvPr/>
        </p:nvPicPr>
        <p:blipFill>
          <a:blip r:embed="rId4">
            <a:extLst/>
          </a:blip>
          <a:stretch>
            <a:fillRect/>
          </a:stretch>
        </p:blipFill>
        <p:spPr>
          <a:xfrm>
            <a:off x="6011088" y="3155230"/>
            <a:ext cx="1137776" cy="1137776"/>
          </a:xfrm>
          <a:prstGeom prst="rect">
            <a:avLst/>
          </a:prstGeom>
          <a:ln w="12700">
            <a:miter lim="400000"/>
          </a:ln>
        </p:spPr>
      </p:pic>
      <p:pic>
        <p:nvPicPr>
          <p:cNvPr id="1159" name="Google Shape;1351;p96" descr="Google Shape;1351;p96"/>
          <p:cNvPicPr>
            <a:picLocks noChangeAspect="1"/>
          </p:cNvPicPr>
          <p:nvPr/>
        </p:nvPicPr>
        <p:blipFill>
          <a:blip r:embed="rId4">
            <a:extLst/>
          </a:blip>
          <a:stretch>
            <a:fillRect/>
          </a:stretch>
        </p:blipFill>
        <p:spPr>
          <a:xfrm>
            <a:off x="7310000" y="3155230"/>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161" name="Google Shape;1356;p97" descr="Google Shape;1356;p97"/>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162" name="Google Shape;1357;p97" descr="Google Shape;1357;p9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63" name="Google Shape;1358;p97"/>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64" name="Google Shape;1359;p9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165" name="Google Shape;1360;p97"/>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166" name="Google Shape;1361;p97"/>
          <p:cNvSpPr txBox="1"/>
          <p:nvPr/>
        </p:nvSpPr>
        <p:spPr>
          <a:xfrm>
            <a:off x="793371" y="1737099"/>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67" name="Google Shape;1362;p97"/>
          <p:cNvSpPr txBox="1"/>
          <p:nvPr/>
        </p:nvSpPr>
        <p:spPr>
          <a:xfrm>
            <a:off x="793371" y="2133281"/>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68" name="Google Shape;1363;p97" descr="Google Shape;1363;p97"/>
          <p:cNvPicPr>
            <a:picLocks noChangeAspect="1"/>
          </p:cNvPicPr>
          <p:nvPr/>
        </p:nvPicPr>
        <p:blipFill>
          <a:blip r:embed="rId4">
            <a:extLst/>
          </a:blip>
          <a:stretch>
            <a:fillRect/>
          </a:stretch>
        </p:blipFill>
        <p:spPr>
          <a:xfrm>
            <a:off x="4712175" y="1712654"/>
            <a:ext cx="1137776" cy="1137776"/>
          </a:xfrm>
          <a:prstGeom prst="rect">
            <a:avLst/>
          </a:prstGeom>
          <a:ln w="12700">
            <a:miter lim="400000"/>
          </a:ln>
        </p:spPr>
      </p:pic>
      <p:sp>
        <p:nvSpPr>
          <p:cNvPr id="1169" name="Google Shape;1364;p97"/>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70" name="Google Shape;1365;p97"/>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pic>
        <p:nvPicPr>
          <p:cNvPr id="1171" name="Google Shape;1366;p97" descr="Google Shape;1366;p97"/>
          <p:cNvPicPr>
            <a:picLocks noChangeAspect="1"/>
          </p:cNvPicPr>
          <p:nvPr/>
        </p:nvPicPr>
        <p:blipFill>
          <a:blip r:embed="rId4">
            <a:extLst/>
          </a:blip>
          <a:stretch>
            <a:fillRect/>
          </a:stretch>
        </p:blipFill>
        <p:spPr>
          <a:xfrm>
            <a:off x="6011088" y="1712654"/>
            <a:ext cx="1137776" cy="1137776"/>
          </a:xfrm>
          <a:prstGeom prst="rect">
            <a:avLst/>
          </a:prstGeom>
          <a:ln w="12700">
            <a:miter lim="400000"/>
          </a:ln>
        </p:spPr>
      </p:pic>
      <p:pic>
        <p:nvPicPr>
          <p:cNvPr id="1172" name="Google Shape;1367;p97" descr="Google Shape;1367;p97"/>
          <p:cNvPicPr>
            <a:picLocks noChangeAspect="1"/>
          </p:cNvPicPr>
          <p:nvPr/>
        </p:nvPicPr>
        <p:blipFill>
          <a:blip r:embed="rId4">
            <a:extLst/>
          </a:blip>
          <a:stretch>
            <a:fillRect/>
          </a:stretch>
        </p:blipFill>
        <p:spPr>
          <a:xfrm>
            <a:off x="7310000" y="1712654"/>
            <a:ext cx="1137776" cy="1137776"/>
          </a:xfrm>
          <a:prstGeom prst="rect">
            <a:avLst/>
          </a:prstGeom>
          <a:ln w="12700">
            <a:miter lim="400000"/>
          </a:ln>
        </p:spPr>
      </p:pic>
      <p:sp>
        <p:nvSpPr>
          <p:cNvPr id="1173" name="Google Shape;1368;p97"/>
          <p:cNvSpPr txBox="1"/>
          <p:nvPr/>
        </p:nvSpPr>
        <p:spPr>
          <a:xfrm>
            <a:off x="793371" y="3179674"/>
            <a:ext cx="35470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174" name="Google Shape;1369;p97"/>
          <p:cNvSpPr txBox="1"/>
          <p:nvPr/>
        </p:nvSpPr>
        <p:spPr>
          <a:xfrm>
            <a:off x="793371" y="3575856"/>
            <a:ext cx="3547050"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a:t>
            </a:r>
          </a:p>
        </p:txBody>
      </p:sp>
      <p:pic>
        <p:nvPicPr>
          <p:cNvPr id="1175" name="Google Shape;1370;p97" descr="Google Shape;1370;p97"/>
          <p:cNvPicPr>
            <a:picLocks noChangeAspect="1"/>
          </p:cNvPicPr>
          <p:nvPr/>
        </p:nvPicPr>
        <p:blipFill>
          <a:blip r:embed="rId4">
            <a:extLst/>
          </a:blip>
          <a:stretch>
            <a:fillRect/>
          </a:stretch>
        </p:blipFill>
        <p:spPr>
          <a:xfrm>
            <a:off x="4712175" y="3155230"/>
            <a:ext cx="1137776" cy="1137776"/>
          </a:xfrm>
          <a:prstGeom prst="rect">
            <a:avLst/>
          </a:prstGeom>
          <a:ln w="12700">
            <a:miter lim="400000"/>
          </a:ln>
        </p:spPr>
      </p:pic>
      <p:pic>
        <p:nvPicPr>
          <p:cNvPr id="1176" name="Google Shape;1371;p97" descr="Google Shape;1371;p97"/>
          <p:cNvPicPr>
            <a:picLocks noChangeAspect="1"/>
          </p:cNvPicPr>
          <p:nvPr/>
        </p:nvPicPr>
        <p:blipFill>
          <a:blip r:embed="rId4">
            <a:extLst/>
          </a:blip>
          <a:stretch>
            <a:fillRect/>
          </a:stretch>
        </p:blipFill>
        <p:spPr>
          <a:xfrm>
            <a:off x="6011088" y="3155230"/>
            <a:ext cx="1137776" cy="1137776"/>
          </a:xfrm>
          <a:prstGeom prst="rect">
            <a:avLst/>
          </a:prstGeom>
          <a:ln w="12700">
            <a:miter lim="400000"/>
          </a:ln>
        </p:spPr>
      </p:pic>
      <p:pic>
        <p:nvPicPr>
          <p:cNvPr id="1177" name="Google Shape;1372;p97" descr="Google Shape;1372;p97"/>
          <p:cNvPicPr>
            <a:picLocks noChangeAspect="1"/>
          </p:cNvPicPr>
          <p:nvPr/>
        </p:nvPicPr>
        <p:blipFill>
          <a:blip r:embed="rId4">
            <a:extLst/>
          </a:blip>
          <a:stretch>
            <a:fillRect/>
          </a:stretch>
        </p:blipFill>
        <p:spPr>
          <a:xfrm>
            <a:off x="7310000" y="3155230"/>
            <a:ext cx="1137776" cy="1137776"/>
          </a:xfrm>
          <a:prstGeom prst="rect">
            <a:avLst/>
          </a:prstGeom>
          <a:ln w="12700">
            <a:miter lim="400000"/>
          </a:ln>
        </p:spPr>
      </p:pic>
    </p:spTree>
  </p:cSld>
  <p:clrMapOvr>
    <a:masterClrMapping/>
  </p:clrMapOvr>
  <p:transition xmlns:p14="http://schemas.microsoft.com/office/powerpoint/2010/main" spd="med" advClick="1"/>
</p:sld>
</file>

<file path=ppt/slides/slide8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179" name="Google Shape;1377;p98" descr="Google Shape;1377;p98"/>
          <p:cNvPicPr>
            <a:picLocks noChangeAspect="1"/>
          </p:cNvPicPr>
          <p:nvPr/>
        </p:nvPicPr>
        <p:blipFill>
          <a:blip r:embed="rId2">
            <a:extLst/>
          </a:blip>
          <a:stretch>
            <a:fillRect/>
          </a:stretch>
        </p:blipFill>
        <p:spPr>
          <a:xfrm>
            <a:off x="-76200" y="0"/>
            <a:ext cx="9144000" cy="5143500"/>
          </a:xfrm>
          <a:prstGeom prst="rect">
            <a:avLst/>
          </a:prstGeom>
          <a:ln w="12700">
            <a:miter lim="400000"/>
          </a:ln>
        </p:spPr>
      </p:pic>
      <p:pic>
        <p:nvPicPr>
          <p:cNvPr id="1180" name="Google Shape;1378;p98" descr="Google Shape;1378;p9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81" name="Google Shape;1379;p98"/>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82" name="Google Shape;1380;p9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183" name="Google Shape;1381;p98"/>
          <p:cNvSpPr txBox="1"/>
          <p:nvPr>
            <p:ph type="sldNum" sz="quarter" idx="4294967295"/>
          </p:nvPr>
        </p:nvSpPr>
        <p:spPr>
          <a:xfrm>
            <a:off x="8150724" y="4646000"/>
            <a:ext cx="29725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184" name="Google Shape;1382;p98"/>
          <p:cNvSpPr txBox="1"/>
          <p:nvPr/>
        </p:nvSpPr>
        <p:spPr>
          <a:xfrm>
            <a:off x="795514" y="180049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185" name="Google Shape;1383;p98"/>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186" name="Google Shape;1384;p98"/>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87" name="Google Shape;1385;p98"/>
          <p:cNvSpPr txBox="1"/>
          <p:nvPr/>
        </p:nvSpPr>
        <p:spPr>
          <a:xfrm>
            <a:off x="2030397" y="17030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88" name="Google Shape;1386;p98"/>
          <p:cNvSpPr txBox="1"/>
          <p:nvPr/>
        </p:nvSpPr>
        <p:spPr>
          <a:xfrm>
            <a:off x="2030397" y="2121699"/>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189" name="Google Shape;1387;p98"/>
          <p:cNvSpPr txBox="1"/>
          <p:nvPr/>
        </p:nvSpPr>
        <p:spPr>
          <a:xfrm>
            <a:off x="800253" y="2726400"/>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190" name="Google Shape;1388;p98"/>
          <p:cNvSpPr txBox="1"/>
          <p:nvPr/>
        </p:nvSpPr>
        <p:spPr>
          <a:xfrm>
            <a:off x="2030397" y="26289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91" name="Google Shape;1389;p98"/>
          <p:cNvSpPr txBox="1"/>
          <p:nvPr/>
        </p:nvSpPr>
        <p:spPr>
          <a:xfrm>
            <a:off x="2030397" y="3047600"/>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192" name="Google Shape;1390;p98"/>
          <p:cNvSpPr txBox="1"/>
          <p:nvPr/>
        </p:nvSpPr>
        <p:spPr>
          <a:xfrm>
            <a:off x="795514" y="3650527"/>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193" name="Google Shape;1391;p98"/>
          <p:cNvSpPr txBox="1"/>
          <p:nvPr/>
        </p:nvSpPr>
        <p:spPr>
          <a:xfrm>
            <a:off x="2030397" y="3553078"/>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194" name="Google Shape;1392;p98"/>
          <p:cNvSpPr txBox="1"/>
          <p:nvPr/>
        </p:nvSpPr>
        <p:spPr>
          <a:xfrm>
            <a:off x="2030397" y="3971728"/>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8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196" name="Google Shape;1397;p99" descr="Google Shape;1397;p99"/>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197" name="Google Shape;1398;p99" descr="Google Shape;1398;p9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198" name="Google Shape;1399;p99"/>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199" name="Google Shape;1400;p9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00" name="Google Shape;1401;p99"/>
          <p:cNvSpPr txBox="1"/>
          <p:nvPr>
            <p:ph type="sldNum" sz="quarter" idx="4294967295"/>
          </p:nvPr>
        </p:nvSpPr>
        <p:spPr>
          <a:xfrm>
            <a:off x="8148235" y="4646000"/>
            <a:ext cx="302231"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01" name="Google Shape;1402;p99"/>
          <p:cNvSpPr txBox="1"/>
          <p:nvPr/>
        </p:nvSpPr>
        <p:spPr>
          <a:xfrm>
            <a:off x="795514" y="180049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02" name="Google Shape;1403;p99"/>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03" name="Google Shape;1404;p99"/>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04" name="Google Shape;1405;p99"/>
          <p:cNvSpPr txBox="1"/>
          <p:nvPr/>
        </p:nvSpPr>
        <p:spPr>
          <a:xfrm>
            <a:off x="2030397" y="17030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05" name="Google Shape;1406;p99"/>
          <p:cNvSpPr txBox="1"/>
          <p:nvPr/>
        </p:nvSpPr>
        <p:spPr>
          <a:xfrm>
            <a:off x="2030397" y="2121699"/>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06" name="Google Shape;1407;p99"/>
          <p:cNvSpPr txBox="1"/>
          <p:nvPr/>
        </p:nvSpPr>
        <p:spPr>
          <a:xfrm>
            <a:off x="800253" y="2726400"/>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07" name="Google Shape;1408;p99"/>
          <p:cNvSpPr txBox="1"/>
          <p:nvPr/>
        </p:nvSpPr>
        <p:spPr>
          <a:xfrm>
            <a:off x="2030397" y="26289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08" name="Google Shape;1409;p99"/>
          <p:cNvSpPr txBox="1"/>
          <p:nvPr/>
        </p:nvSpPr>
        <p:spPr>
          <a:xfrm>
            <a:off x="2030397" y="3047600"/>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09" name="Google Shape;1410;p99"/>
          <p:cNvSpPr txBox="1"/>
          <p:nvPr/>
        </p:nvSpPr>
        <p:spPr>
          <a:xfrm>
            <a:off x="795514" y="3650527"/>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10" name="Google Shape;1411;p99"/>
          <p:cNvSpPr txBox="1"/>
          <p:nvPr/>
        </p:nvSpPr>
        <p:spPr>
          <a:xfrm>
            <a:off x="2030397" y="3553078"/>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11" name="Google Shape;1412;p99"/>
          <p:cNvSpPr txBox="1"/>
          <p:nvPr/>
        </p:nvSpPr>
        <p:spPr>
          <a:xfrm>
            <a:off x="2030397" y="3971728"/>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8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213" name="Google Shape;1417;p100" descr="Google Shape;1417;p100"/>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214" name="Google Shape;1418;p100" descr="Google Shape;1418;p10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15" name="Google Shape;1419;p100"/>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16" name="Google Shape;1420;p10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17" name="Google Shape;1421;p100"/>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18" name="Google Shape;1422;p100"/>
          <p:cNvSpPr txBox="1"/>
          <p:nvPr/>
        </p:nvSpPr>
        <p:spPr>
          <a:xfrm>
            <a:off x="795514" y="180049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19" name="Google Shape;1423;p100"/>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20" name="Google Shape;1424;p100"/>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21" name="Google Shape;1425;p100"/>
          <p:cNvSpPr txBox="1"/>
          <p:nvPr/>
        </p:nvSpPr>
        <p:spPr>
          <a:xfrm>
            <a:off x="2030397" y="17030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22" name="Google Shape;1426;p100"/>
          <p:cNvSpPr txBox="1"/>
          <p:nvPr/>
        </p:nvSpPr>
        <p:spPr>
          <a:xfrm>
            <a:off x="2030397" y="2121699"/>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23" name="Google Shape;1427;p100"/>
          <p:cNvSpPr txBox="1"/>
          <p:nvPr/>
        </p:nvSpPr>
        <p:spPr>
          <a:xfrm>
            <a:off x="800253" y="2726400"/>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24" name="Google Shape;1428;p100"/>
          <p:cNvSpPr txBox="1"/>
          <p:nvPr/>
        </p:nvSpPr>
        <p:spPr>
          <a:xfrm>
            <a:off x="2030397" y="26289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25" name="Google Shape;1429;p100"/>
          <p:cNvSpPr txBox="1"/>
          <p:nvPr/>
        </p:nvSpPr>
        <p:spPr>
          <a:xfrm>
            <a:off x="2030397" y="3047600"/>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26" name="Google Shape;1430;p100"/>
          <p:cNvSpPr txBox="1"/>
          <p:nvPr/>
        </p:nvSpPr>
        <p:spPr>
          <a:xfrm>
            <a:off x="795514" y="3650527"/>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27" name="Google Shape;1431;p100"/>
          <p:cNvSpPr txBox="1"/>
          <p:nvPr/>
        </p:nvSpPr>
        <p:spPr>
          <a:xfrm>
            <a:off x="2030397" y="3553078"/>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28" name="Google Shape;1432;p100"/>
          <p:cNvSpPr txBox="1"/>
          <p:nvPr/>
        </p:nvSpPr>
        <p:spPr>
          <a:xfrm>
            <a:off x="2030397" y="3971728"/>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pic>
        <p:nvPicPr>
          <p:cNvPr id="175" name="Google Shape;139;p20" descr="Google Shape;139;p20"/>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76" name="Google Shape;140;p20" descr="Google Shape;140;p2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77" name="Google Shape;141;p20"/>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78" name="Google Shape;142;p2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79" name="Google Shape;143;p20"/>
          <p:cNvSpPr txBox="1"/>
          <p:nvPr>
            <p:ph type="sldNum" sz="quarter" idx="4294967295"/>
          </p:nvPr>
        </p:nvSpPr>
        <p:spPr>
          <a:xfrm>
            <a:off x="8174104" y="4646000"/>
            <a:ext cx="25049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80" name="Google Shape;144;p20"/>
          <p:cNvSpPr txBox="1"/>
          <p:nvPr/>
        </p:nvSpPr>
        <p:spPr>
          <a:xfrm>
            <a:off x="701941"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81" name="Google Shape;145;p20"/>
          <p:cNvSpPr txBox="1"/>
          <p:nvPr/>
        </p:nvSpPr>
        <p:spPr>
          <a:xfrm>
            <a:off x="4709159" y="1597151"/>
            <a:ext cx="3730802" cy="28398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a:p>
            <a:pPr marL="268833" indent="-272567" defTabSz="896111">
              <a:lnSpc>
                <a:spcPct val="150000"/>
              </a:lnSpc>
              <a:buClr>
                <a:srgbClr val="F4F0E0"/>
              </a:buClr>
              <a:buSzPts val="1400"/>
              <a:buAutoNum type="arabicPeriod" startAt="1"/>
              <a:defRPr sz="1470">
                <a:solidFill>
                  <a:srgbClr val="F4F0E0"/>
                </a:solidFill>
                <a:latin typeface="Space Grotesk Light Regular"/>
                <a:ea typeface="Space Grotesk Light Regular"/>
                <a:cs typeface="Space Grotesk Light Regular"/>
                <a:sym typeface="Space Grotesk Light Regular"/>
              </a:defRPr>
            </a:pPr>
            <a:r>
              <a:t>List item goes here</a:t>
            </a:r>
          </a:p>
        </p:txBody>
      </p:sp>
      <p:sp>
        <p:nvSpPr>
          <p:cNvPr id="182" name="Google Shape;146;p20"/>
          <p:cNvSpPr txBox="1"/>
          <p:nvPr/>
        </p:nvSpPr>
        <p:spPr>
          <a:xfrm>
            <a:off x="698500" y="1076658"/>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83" name="Google Shape;147;p20"/>
          <p:cNvSpPr txBox="1"/>
          <p:nvPr/>
        </p:nvSpPr>
        <p:spPr>
          <a:xfrm>
            <a:off x="698500" y="466172"/>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Tree>
  </p:cSld>
  <p:clrMapOvr>
    <a:masterClrMapping/>
  </p:clrMapOvr>
  <p:transition xmlns:p14="http://schemas.microsoft.com/office/powerpoint/2010/main" spd="med" advClick="1"/>
</p:sld>
</file>

<file path=ppt/slides/slide9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230" name="Google Shape;1437;p101" descr="Google Shape;1437;p101"/>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231" name="Google Shape;1438;p101" descr="Google Shape;1438;p101"/>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32" name="Google Shape;1439;p101"/>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33" name="Google Shape;1440;p101"/>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34" name="Google Shape;1441;p101"/>
          <p:cNvSpPr txBox="1"/>
          <p:nvPr>
            <p:ph type="sldNum" sz="quarter" idx="4294967295"/>
          </p:nvPr>
        </p:nvSpPr>
        <p:spPr>
          <a:xfrm>
            <a:off x="8145301" y="4646000"/>
            <a:ext cx="3080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35" name="Google Shape;1442;p101"/>
          <p:cNvSpPr txBox="1"/>
          <p:nvPr/>
        </p:nvSpPr>
        <p:spPr>
          <a:xfrm>
            <a:off x="795514" y="180049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36" name="Google Shape;1443;p101"/>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37" name="Google Shape;1444;p101"/>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38" name="Google Shape;1445;p101"/>
          <p:cNvSpPr txBox="1"/>
          <p:nvPr/>
        </p:nvSpPr>
        <p:spPr>
          <a:xfrm>
            <a:off x="2030397" y="17030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39" name="Google Shape;1446;p101"/>
          <p:cNvSpPr txBox="1"/>
          <p:nvPr/>
        </p:nvSpPr>
        <p:spPr>
          <a:xfrm>
            <a:off x="2030397" y="2121699"/>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40" name="Google Shape;1447;p101"/>
          <p:cNvSpPr txBox="1"/>
          <p:nvPr/>
        </p:nvSpPr>
        <p:spPr>
          <a:xfrm>
            <a:off x="800253" y="2726400"/>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41" name="Google Shape;1448;p101"/>
          <p:cNvSpPr txBox="1"/>
          <p:nvPr/>
        </p:nvSpPr>
        <p:spPr>
          <a:xfrm>
            <a:off x="2030397" y="2628949"/>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42" name="Google Shape;1449;p101"/>
          <p:cNvSpPr txBox="1"/>
          <p:nvPr/>
        </p:nvSpPr>
        <p:spPr>
          <a:xfrm>
            <a:off x="2030397" y="3047600"/>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243" name="Google Shape;1450;p101"/>
          <p:cNvSpPr txBox="1"/>
          <p:nvPr/>
        </p:nvSpPr>
        <p:spPr>
          <a:xfrm>
            <a:off x="795514" y="3650527"/>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44" name="Google Shape;1451;p101"/>
          <p:cNvSpPr txBox="1"/>
          <p:nvPr/>
        </p:nvSpPr>
        <p:spPr>
          <a:xfrm>
            <a:off x="2030397" y="3553078"/>
            <a:ext cx="63328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45" name="Google Shape;1452;p101"/>
          <p:cNvSpPr txBox="1"/>
          <p:nvPr/>
        </p:nvSpPr>
        <p:spPr>
          <a:xfrm>
            <a:off x="2030397" y="3971728"/>
            <a:ext cx="63328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247" name="Google Shape;1457;p102" descr="Google Shape;1457;p102"/>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248" name="Google Shape;1458;p102" descr="Google Shape;1458;p102"/>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49" name="Google Shape;1459;p102"/>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50" name="Google Shape;1460;p102"/>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51" name="Google Shape;1461;p102"/>
          <p:cNvSpPr txBox="1"/>
          <p:nvPr>
            <p:ph type="sldNum" sz="quarter" idx="4294967295"/>
          </p:nvPr>
        </p:nvSpPr>
        <p:spPr>
          <a:xfrm>
            <a:off x="8154013" y="4646000"/>
            <a:ext cx="29067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52" name="Google Shape;1462;p102"/>
          <p:cNvSpPr txBox="1"/>
          <p:nvPr/>
        </p:nvSpPr>
        <p:spPr>
          <a:xfrm>
            <a:off x="795514" y="159714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53" name="Google Shape;1463;p102"/>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54" name="Google Shape;1464;p102"/>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255" name="Google Shape;1465;p102"/>
          <p:cNvSpPr txBox="1"/>
          <p:nvPr/>
        </p:nvSpPr>
        <p:spPr>
          <a:xfrm>
            <a:off x="795523" y="21749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256" name="Google Shape;1466;p102"/>
          <p:cNvSpPr txBox="1"/>
          <p:nvPr/>
        </p:nvSpPr>
        <p:spPr>
          <a:xfrm>
            <a:off x="795523" y="2593600"/>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257" name="Google Shape;1467;p102"/>
          <p:cNvSpPr txBox="1"/>
          <p:nvPr/>
        </p:nvSpPr>
        <p:spPr>
          <a:xfrm>
            <a:off x="4803590" y="1597149"/>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58" name="Google Shape;1468;p102"/>
          <p:cNvSpPr txBox="1"/>
          <p:nvPr/>
        </p:nvSpPr>
        <p:spPr>
          <a:xfrm>
            <a:off x="4803599" y="2174949"/>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259" name="Google Shape;1469;p102"/>
          <p:cNvSpPr txBox="1"/>
          <p:nvPr/>
        </p:nvSpPr>
        <p:spPr>
          <a:xfrm>
            <a:off x="4803599" y="2593600"/>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260" name="Google Shape;1470;p102"/>
          <p:cNvSpPr txBox="1"/>
          <p:nvPr/>
        </p:nvSpPr>
        <p:spPr>
          <a:xfrm>
            <a:off x="4803590" y="3059975"/>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61" name="Google Shape;1471;p102"/>
          <p:cNvSpPr txBox="1"/>
          <p:nvPr/>
        </p:nvSpPr>
        <p:spPr>
          <a:xfrm>
            <a:off x="4803599" y="3637774"/>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262" name="Google Shape;1472;p102"/>
          <p:cNvSpPr txBox="1"/>
          <p:nvPr/>
        </p:nvSpPr>
        <p:spPr>
          <a:xfrm>
            <a:off x="4803599" y="4056424"/>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1263" name="Google Shape;1473;p102"/>
          <p:cNvSpPr txBox="1"/>
          <p:nvPr/>
        </p:nvSpPr>
        <p:spPr>
          <a:xfrm>
            <a:off x="795514" y="3059975"/>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64" name="Google Shape;1474;p102"/>
          <p:cNvSpPr txBox="1"/>
          <p:nvPr/>
        </p:nvSpPr>
        <p:spPr>
          <a:xfrm>
            <a:off x="795523" y="363777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265" name="Google Shape;1475;p102"/>
          <p:cNvSpPr txBox="1"/>
          <p:nvPr/>
        </p:nvSpPr>
        <p:spPr>
          <a:xfrm>
            <a:off x="795523" y="4056424"/>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9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267" name="Google Shape;1480;p103" descr="Google Shape;1480;p103"/>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268" name="Google Shape;1481;p103" descr="Google Shape;1481;p103"/>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69" name="Google Shape;1482;p103"/>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70" name="Google Shape;1483;p103"/>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71" name="Google Shape;1484;p103"/>
          <p:cNvSpPr txBox="1"/>
          <p:nvPr>
            <p:ph type="sldNum" sz="quarter" idx="4294967295"/>
          </p:nvPr>
        </p:nvSpPr>
        <p:spPr>
          <a:xfrm>
            <a:off x="8147701" y="4646000"/>
            <a:ext cx="303298"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72" name="Google Shape;1485;p103"/>
          <p:cNvSpPr txBox="1"/>
          <p:nvPr/>
        </p:nvSpPr>
        <p:spPr>
          <a:xfrm>
            <a:off x="795514" y="159714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73" name="Google Shape;1486;p103"/>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74" name="Google Shape;1487;p103"/>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75" name="Google Shape;1488;p103"/>
          <p:cNvSpPr txBox="1"/>
          <p:nvPr/>
        </p:nvSpPr>
        <p:spPr>
          <a:xfrm>
            <a:off x="795523" y="21749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76" name="Google Shape;1489;p103"/>
          <p:cNvSpPr txBox="1"/>
          <p:nvPr/>
        </p:nvSpPr>
        <p:spPr>
          <a:xfrm>
            <a:off x="795523" y="2593600"/>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277" name="Google Shape;1490;p103"/>
          <p:cNvSpPr txBox="1"/>
          <p:nvPr/>
        </p:nvSpPr>
        <p:spPr>
          <a:xfrm>
            <a:off x="4803590" y="1597149"/>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78" name="Google Shape;1491;p103"/>
          <p:cNvSpPr txBox="1"/>
          <p:nvPr/>
        </p:nvSpPr>
        <p:spPr>
          <a:xfrm>
            <a:off x="4803599" y="2174949"/>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79" name="Google Shape;1492;p103"/>
          <p:cNvSpPr txBox="1"/>
          <p:nvPr/>
        </p:nvSpPr>
        <p:spPr>
          <a:xfrm>
            <a:off x="4803599" y="2593600"/>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280" name="Google Shape;1493;p103"/>
          <p:cNvSpPr txBox="1"/>
          <p:nvPr/>
        </p:nvSpPr>
        <p:spPr>
          <a:xfrm>
            <a:off x="4803590" y="3059975"/>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81" name="Google Shape;1494;p103"/>
          <p:cNvSpPr txBox="1"/>
          <p:nvPr/>
        </p:nvSpPr>
        <p:spPr>
          <a:xfrm>
            <a:off x="4803599" y="3637774"/>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82" name="Google Shape;1495;p103"/>
          <p:cNvSpPr txBox="1"/>
          <p:nvPr/>
        </p:nvSpPr>
        <p:spPr>
          <a:xfrm>
            <a:off x="4803599" y="4056424"/>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1283" name="Google Shape;1496;p103"/>
          <p:cNvSpPr txBox="1"/>
          <p:nvPr/>
        </p:nvSpPr>
        <p:spPr>
          <a:xfrm>
            <a:off x="795514" y="3059975"/>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284" name="Google Shape;1497;p103"/>
          <p:cNvSpPr txBox="1"/>
          <p:nvPr/>
        </p:nvSpPr>
        <p:spPr>
          <a:xfrm>
            <a:off x="795523" y="363777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285" name="Google Shape;1498;p103"/>
          <p:cNvSpPr txBox="1"/>
          <p:nvPr/>
        </p:nvSpPr>
        <p:spPr>
          <a:xfrm>
            <a:off x="795523" y="4056424"/>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9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287" name="Google Shape;1503;p104" descr="Google Shape;1503;p104"/>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288" name="Google Shape;1504;p104" descr="Google Shape;1504;p104"/>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289" name="Google Shape;1505;p104"/>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290" name="Google Shape;1506;p104"/>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291" name="Google Shape;1507;p104"/>
          <p:cNvSpPr txBox="1"/>
          <p:nvPr>
            <p:ph type="sldNum" sz="quarter" idx="4294967295"/>
          </p:nvPr>
        </p:nvSpPr>
        <p:spPr>
          <a:xfrm>
            <a:off x="8147079" y="4646000"/>
            <a:ext cx="30454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292" name="Google Shape;1508;p104"/>
          <p:cNvSpPr txBox="1"/>
          <p:nvPr/>
        </p:nvSpPr>
        <p:spPr>
          <a:xfrm>
            <a:off x="795514" y="159714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93" name="Google Shape;1509;p104"/>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294" name="Google Shape;1510;p104"/>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95" name="Google Shape;1511;p104"/>
          <p:cNvSpPr txBox="1"/>
          <p:nvPr/>
        </p:nvSpPr>
        <p:spPr>
          <a:xfrm>
            <a:off x="795523" y="21749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96" name="Google Shape;1512;p104"/>
          <p:cNvSpPr txBox="1"/>
          <p:nvPr/>
        </p:nvSpPr>
        <p:spPr>
          <a:xfrm>
            <a:off x="795523" y="2593600"/>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297" name="Google Shape;1513;p104"/>
          <p:cNvSpPr txBox="1"/>
          <p:nvPr/>
        </p:nvSpPr>
        <p:spPr>
          <a:xfrm>
            <a:off x="4803590" y="1597149"/>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298" name="Google Shape;1514;p104"/>
          <p:cNvSpPr txBox="1"/>
          <p:nvPr/>
        </p:nvSpPr>
        <p:spPr>
          <a:xfrm>
            <a:off x="4803599" y="2174949"/>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299" name="Google Shape;1515;p104"/>
          <p:cNvSpPr txBox="1"/>
          <p:nvPr/>
        </p:nvSpPr>
        <p:spPr>
          <a:xfrm>
            <a:off x="4803599" y="2593600"/>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300" name="Google Shape;1516;p104"/>
          <p:cNvSpPr txBox="1"/>
          <p:nvPr/>
        </p:nvSpPr>
        <p:spPr>
          <a:xfrm>
            <a:off x="4803590" y="3059975"/>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01" name="Google Shape;1517;p104"/>
          <p:cNvSpPr txBox="1"/>
          <p:nvPr/>
        </p:nvSpPr>
        <p:spPr>
          <a:xfrm>
            <a:off x="4803599" y="3637774"/>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02" name="Google Shape;1518;p104"/>
          <p:cNvSpPr txBox="1"/>
          <p:nvPr/>
        </p:nvSpPr>
        <p:spPr>
          <a:xfrm>
            <a:off x="4803599" y="4056424"/>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1303" name="Google Shape;1519;p104"/>
          <p:cNvSpPr txBox="1"/>
          <p:nvPr/>
        </p:nvSpPr>
        <p:spPr>
          <a:xfrm>
            <a:off x="795514" y="3059975"/>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04" name="Google Shape;1520;p104"/>
          <p:cNvSpPr txBox="1"/>
          <p:nvPr/>
        </p:nvSpPr>
        <p:spPr>
          <a:xfrm>
            <a:off x="795523" y="363777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05" name="Google Shape;1521;p104"/>
          <p:cNvSpPr txBox="1"/>
          <p:nvPr/>
        </p:nvSpPr>
        <p:spPr>
          <a:xfrm>
            <a:off x="795523" y="4056424"/>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9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307" name="Google Shape;1526;p105" descr="Google Shape;1526;p105"/>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308" name="Google Shape;1527;p105" descr="Google Shape;1527;p105"/>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09" name="Google Shape;1528;p105"/>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10" name="Google Shape;1529;p105"/>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11" name="Google Shape;1530;p105"/>
          <p:cNvSpPr txBox="1"/>
          <p:nvPr>
            <p:ph type="sldNum" sz="quarter" idx="4294967295"/>
          </p:nvPr>
        </p:nvSpPr>
        <p:spPr>
          <a:xfrm>
            <a:off x="8145834" y="4646000"/>
            <a:ext cx="3070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312" name="Google Shape;1531;p105"/>
          <p:cNvSpPr txBox="1"/>
          <p:nvPr/>
        </p:nvSpPr>
        <p:spPr>
          <a:xfrm>
            <a:off x="795514" y="1597149"/>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13" name="Google Shape;1532;p105"/>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14" name="Google Shape;1533;p105"/>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15" name="Google Shape;1534;p105"/>
          <p:cNvSpPr txBox="1"/>
          <p:nvPr/>
        </p:nvSpPr>
        <p:spPr>
          <a:xfrm>
            <a:off x="795523" y="2174949"/>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16" name="Google Shape;1535;p105"/>
          <p:cNvSpPr txBox="1"/>
          <p:nvPr/>
        </p:nvSpPr>
        <p:spPr>
          <a:xfrm>
            <a:off x="795523" y="2593600"/>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317" name="Google Shape;1536;p105"/>
          <p:cNvSpPr txBox="1"/>
          <p:nvPr/>
        </p:nvSpPr>
        <p:spPr>
          <a:xfrm>
            <a:off x="4803590" y="1597149"/>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18" name="Google Shape;1537;p105"/>
          <p:cNvSpPr txBox="1"/>
          <p:nvPr/>
        </p:nvSpPr>
        <p:spPr>
          <a:xfrm>
            <a:off x="4803599" y="2174949"/>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19" name="Google Shape;1538;p105"/>
          <p:cNvSpPr txBox="1"/>
          <p:nvPr/>
        </p:nvSpPr>
        <p:spPr>
          <a:xfrm>
            <a:off x="4803599" y="2593600"/>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a:t>
            </a:r>
          </a:p>
        </p:txBody>
      </p:sp>
      <p:sp>
        <p:nvSpPr>
          <p:cNvPr id="1320" name="Google Shape;1539;p105"/>
          <p:cNvSpPr txBox="1"/>
          <p:nvPr/>
        </p:nvSpPr>
        <p:spPr>
          <a:xfrm>
            <a:off x="4803590" y="3059975"/>
            <a:ext cx="9289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21" name="Google Shape;1540;p105"/>
          <p:cNvSpPr txBox="1"/>
          <p:nvPr/>
        </p:nvSpPr>
        <p:spPr>
          <a:xfrm>
            <a:off x="4803599" y="3637774"/>
            <a:ext cx="3544950"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22" name="Google Shape;1541;p105"/>
          <p:cNvSpPr txBox="1"/>
          <p:nvPr/>
        </p:nvSpPr>
        <p:spPr>
          <a:xfrm>
            <a:off x="4803599" y="4056424"/>
            <a:ext cx="3544950"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
        <p:nvSpPr>
          <p:cNvPr id="1323" name="Google Shape;1542;p105"/>
          <p:cNvSpPr txBox="1"/>
          <p:nvPr/>
        </p:nvSpPr>
        <p:spPr>
          <a:xfrm>
            <a:off x="795514" y="3059975"/>
            <a:ext cx="928952"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24" name="Google Shape;1543;p105"/>
          <p:cNvSpPr txBox="1"/>
          <p:nvPr/>
        </p:nvSpPr>
        <p:spPr>
          <a:xfrm>
            <a:off x="795523" y="3637774"/>
            <a:ext cx="35449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25" name="Google Shape;1544;p105"/>
          <p:cNvSpPr txBox="1"/>
          <p:nvPr/>
        </p:nvSpPr>
        <p:spPr>
          <a:xfrm>
            <a:off x="795523" y="4056424"/>
            <a:ext cx="3544951" cy="231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a:t>
            </a:r>
          </a:p>
        </p:txBody>
      </p:sp>
    </p:spTree>
  </p:cSld>
  <p:clrMapOvr>
    <a:masterClrMapping/>
  </p:clrMapOvr>
  <p:transition xmlns:p14="http://schemas.microsoft.com/office/powerpoint/2010/main" spd="med" advClick="1"/>
</p:sld>
</file>

<file path=ppt/slides/slide9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327" name="Google Shape;1549;p106" descr="Google Shape;1549;p106"/>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328" name="Google Shape;1550;p106" descr="Google Shape;1550;p106"/>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29" name="Google Shape;1551;p106"/>
          <p:cNvSpPr txBox="1"/>
          <p:nvPr>
            <p:ph type="ctrTitle"/>
          </p:nvPr>
        </p:nvSpPr>
        <p:spPr>
          <a:xfrm>
            <a:off x="1061299" y="4715250"/>
            <a:ext cx="7082702" cy="158701"/>
          </a:xfrm>
          <a:prstGeom prst="rect">
            <a:avLst/>
          </a:prstGeom>
        </p:spPr>
        <p:txBody>
          <a:bodyPr lIns="0" tIns="0" rIns="0" bIns="0"/>
          <a:lstStyle>
            <a:lvl1pPr algn="l"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30" name="Google Shape;1552;p106"/>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31" name="Google Shape;1553;p106"/>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332" name="Google Shape;1554;p106"/>
          <p:cNvSpPr txBox="1"/>
          <p:nvPr/>
        </p:nvSpPr>
        <p:spPr>
          <a:xfrm>
            <a:off x="795514"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33" name="Google Shape;1555;p106"/>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C1C1C"/>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34" name="Google Shape;1556;p106"/>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335" name="Google Shape;1557;p106"/>
          <p:cNvSpPr txBox="1"/>
          <p:nvPr/>
        </p:nvSpPr>
        <p:spPr>
          <a:xfrm>
            <a:off x="795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336" name="Google Shape;1558;p106"/>
          <p:cNvSpPr txBox="1"/>
          <p:nvPr/>
        </p:nvSpPr>
        <p:spPr>
          <a:xfrm>
            <a:off x="795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37" name="Google Shape;1559;p106"/>
          <p:cNvSpPr txBox="1"/>
          <p:nvPr/>
        </p:nvSpPr>
        <p:spPr>
          <a:xfrm>
            <a:off x="6070189"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38" name="Google Shape;1560;p106"/>
          <p:cNvSpPr txBox="1"/>
          <p:nvPr/>
        </p:nvSpPr>
        <p:spPr>
          <a:xfrm>
            <a:off x="6070196"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339" name="Google Shape;1561;p106"/>
          <p:cNvSpPr txBox="1"/>
          <p:nvPr/>
        </p:nvSpPr>
        <p:spPr>
          <a:xfrm>
            <a:off x="6070196"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40" name="Google Shape;1562;p106"/>
          <p:cNvSpPr txBox="1"/>
          <p:nvPr/>
        </p:nvSpPr>
        <p:spPr>
          <a:xfrm>
            <a:off x="3423513"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41" name="Google Shape;1563;p106"/>
          <p:cNvSpPr txBox="1"/>
          <p:nvPr/>
        </p:nvSpPr>
        <p:spPr>
          <a:xfrm>
            <a:off x="3423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342" name="Google Shape;1564;p106"/>
          <p:cNvSpPr txBox="1"/>
          <p:nvPr/>
        </p:nvSpPr>
        <p:spPr>
          <a:xfrm>
            <a:off x="3423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C1C1C"/>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4F0E0"/>
        </a:solidFill>
      </p:bgPr>
    </p:bg>
    <p:spTree>
      <p:nvGrpSpPr>
        <p:cNvPr id="1" name=""/>
        <p:cNvGrpSpPr/>
        <p:nvPr/>
      </p:nvGrpSpPr>
      <p:grpSpPr>
        <a:xfrm>
          <a:off x="0" y="0"/>
          <a:ext cx="0" cy="0"/>
          <a:chOff x="0" y="0"/>
          <a:chExt cx="0" cy="0"/>
        </a:xfrm>
      </p:grpSpPr>
      <p:pic>
        <p:nvPicPr>
          <p:cNvPr id="1344" name="Google Shape;1569;p107" descr="Google Shape;1569;p107"/>
          <p:cNvPicPr>
            <a:picLocks noChangeAspect="1"/>
          </p:cNvPicPr>
          <p:nvPr/>
        </p:nvPicPr>
        <p:blipFill>
          <a:blip r:embed="rId2">
            <a:extLst/>
          </a:blip>
          <a:stretch>
            <a:fillRect/>
          </a:stretch>
        </p:blipFill>
        <p:spPr>
          <a:xfrm>
            <a:off x="0" y="0"/>
            <a:ext cx="9144000" cy="5143500"/>
          </a:xfrm>
          <a:prstGeom prst="rect">
            <a:avLst/>
          </a:prstGeom>
          <a:ln w="12700">
            <a:miter lim="400000"/>
          </a:ln>
        </p:spPr>
      </p:pic>
      <p:pic>
        <p:nvPicPr>
          <p:cNvPr id="1345" name="Google Shape;1570;p107" descr="Google Shape;1570;p107"/>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46" name="Google Shape;1571;p107"/>
          <p:cNvSpPr txBox="1"/>
          <p:nvPr>
            <p:ph type="ctrTitle"/>
          </p:nvPr>
        </p:nvSpPr>
        <p:spPr>
          <a:xfrm>
            <a:off x="1061299" y="4715250"/>
            <a:ext cx="7082702" cy="158701"/>
          </a:xfrm>
          <a:prstGeom prst="rect">
            <a:avLst/>
          </a:prstGeom>
        </p:spPr>
        <p:txBody>
          <a:bodyPr lIns="0" tIns="0" rIns="0" bIns="0"/>
          <a:lstStyle>
            <a:lvl1pPr algn="l" defTabSz="795527">
              <a:defRPr sz="957">
                <a:solidFill>
                  <a:srgbClr val="183718"/>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47" name="Google Shape;1572;p107"/>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48" name="Google Shape;1573;p107"/>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349" name="Google Shape;1574;p107"/>
          <p:cNvSpPr txBox="1"/>
          <p:nvPr/>
        </p:nvSpPr>
        <p:spPr>
          <a:xfrm>
            <a:off x="795514"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50" name="Google Shape;1575;p107"/>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183718"/>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51" name="Google Shape;1576;p107"/>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352" name="Google Shape;1577;p107"/>
          <p:cNvSpPr txBox="1"/>
          <p:nvPr/>
        </p:nvSpPr>
        <p:spPr>
          <a:xfrm>
            <a:off x="795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353" name="Google Shape;1578;p107"/>
          <p:cNvSpPr txBox="1"/>
          <p:nvPr/>
        </p:nvSpPr>
        <p:spPr>
          <a:xfrm>
            <a:off x="795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54" name="Google Shape;1579;p107"/>
          <p:cNvSpPr txBox="1"/>
          <p:nvPr/>
        </p:nvSpPr>
        <p:spPr>
          <a:xfrm>
            <a:off x="6070189"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55" name="Google Shape;1580;p107"/>
          <p:cNvSpPr txBox="1"/>
          <p:nvPr/>
        </p:nvSpPr>
        <p:spPr>
          <a:xfrm>
            <a:off x="6070196"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356" name="Google Shape;1581;p107"/>
          <p:cNvSpPr txBox="1"/>
          <p:nvPr/>
        </p:nvSpPr>
        <p:spPr>
          <a:xfrm>
            <a:off x="6070196"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57" name="Google Shape;1582;p107"/>
          <p:cNvSpPr txBox="1"/>
          <p:nvPr/>
        </p:nvSpPr>
        <p:spPr>
          <a:xfrm>
            <a:off x="3423513"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C401C4"/>
                </a:solidFill>
                <a:latin typeface="Space Grotesk Light Medium"/>
                <a:ea typeface="Space Grotesk Light Medium"/>
                <a:cs typeface="Space Grotesk Light Medium"/>
                <a:sym typeface="Space Grotesk Light Medium"/>
              </a:defRPr>
            </a:lvl1pPr>
          </a:lstStyle>
          <a:p>
            <a:pPr/>
            <a:r>
              <a:t>000</a:t>
            </a:r>
          </a:p>
        </p:txBody>
      </p:sp>
      <p:sp>
        <p:nvSpPr>
          <p:cNvPr id="1358" name="Google Shape;1583;p107"/>
          <p:cNvSpPr txBox="1"/>
          <p:nvPr/>
        </p:nvSpPr>
        <p:spPr>
          <a:xfrm>
            <a:off x="3423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183718"/>
                </a:solidFill>
                <a:latin typeface="Space Grotesk Light Medium"/>
                <a:ea typeface="Space Grotesk Light Medium"/>
                <a:cs typeface="Space Grotesk Light Medium"/>
                <a:sym typeface="Space Grotesk Light Medium"/>
              </a:defRPr>
            </a:lvl1pPr>
          </a:lstStyle>
          <a:p>
            <a:pPr/>
            <a:r>
              <a:t>Title goes here</a:t>
            </a:r>
          </a:p>
        </p:txBody>
      </p:sp>
      <p:sp>
        <p:nvSpPr>
          <p:cNvPr id="1359" name="Google Shape;1584;p107"/>
          <p:cNvSpPr txBox="1"/>
          <p:nvPr/>
        </p:nvSpPr>
        <p:spPr>
          <a:xfrm>
            <a:off x="3423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183718"/>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1C1C"/>
        </a:solidFill>
      </p:bgPr>
    </p:bg>
    <p:spTree>
      <p:nvGrpSpPr>
        <p:cNvPr id="1" name=""/>
        <p:cNvGrpSpPr/>
        <p:nvPr/>
      </p:nvGrpSpPr>
      <p:grpSpPr>
        <a:xfrm>
          <a:off x="0" y="0"/>
          <a:ext cx="0" cy="0"/>
          <a:chOff x="0" y="0"/>
          <a:chExt cx="0" cy="0"/>
        </a:xfrm>
      </p:grpSpPr>
      <p:pic>
        <p:nvPicPr>
          <p:cNvPr id="1361" name="Google Shape;1589;p108" descr="Google Shape;1589;p108"/>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362" name="Google Shape;1590;p108" descr="Google Shape;1590;p108"/>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63" name="Google Shape;1591;p108"/>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64" name="Google Shape;1592;p108"/>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65" name="Google Shape;1593;p108"/>
          <p:cNvSpPr txBox="1"/>
          <p:nvPr>
            <p:ph type="sldNum" sz="quarter" idx="4294967295"/>
          </p:nvPr>
        </p:nvSpPr>
        <p:spPr>
          <a:xfrm>
            <a:off x="8150368" y="4646000"/>
            <a:ext cx="297964"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366" name="Google Shape;1594;p108"/>
          <p:cNvSpPr txBox="1"/>
          <p:nvPr/>
        </p:nvSpPr>
        <p:spPr>
          <a:xfrm>
            <a:off x="795514"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67" name="Google Shape;1595;p108"/>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68" name="Google Shape;1596;p108"/>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69" name="Google Shape;1597;p108"/>
          <p:cNvSpPr txBox="1"/>
          <p:nvPr/>
        </p:nvSpPr>
        <p:spPr>
          <a:xfrm>
            <a:off x="795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70" name="Google Shape;1598;p108"/>
          <p:cNvSpPr txBox="1"/>
          <p:nvPr/>
        </p:nvSpPr>
        <p:spPr>
          <a:xfrm>
            <a:off x="795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71" name="Google Shape;1599;p108"/>
          <p:cNvSpPr txBox="1"/>
          <p:nvPr/>
        </p:nvSpPr>
        <p:spPr>
          <a:xfrm>
            <a:off x="6070189"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72" name="Google Shape;1600;p108"/>
          <p:cNvSpPr txBox="1"/>
          <p:nvPr/>
        </p:nvSpPr>
        <p:spPr>
          <a:xfrm>
            <a:off x="6070196"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73" name="Google Shape;1601;p108"/>
          <p:cNvSpPr txBox="1"/>
          <p:nvPr/>
        </p:nvSpPr>
        <p:spPr>
          <a:xfrm>
            <a:off x="6070196"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74" name="Google Shape;1602;p108"/>
          <p:cNvSpPr txBox="1"/>
          <p:nvPr/>
        </p:nvSpPr>
        <p:spPr>
          <a:xfrm>
            <a:off x="3423513"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75" name="Google Shape;1603;p108"/>
          <p:cNvSpPr txBox="1"/>
          <p:nvPr/>
        </p:nvSpPr>
        <p:spPr>
          <a:xfrm>
            <a:off x="3423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76" name="Google Shape;1604;p108"/>
          <p:cNvSpPr txBox="1"/>
          <p:nvPr/>
        </p:nvSpPr>
        <p:spPr>
          <a:xfrm>
            <a:off x="3423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3718"/>
        </a:solidFill>
      </p:bgPr>
    </p:bg>
    <p:spTree>
      <p:nvGrpSpPr>
        <p:cNvPr id="1" name=""/>
        <p:cNvGrpSpPr/>
        <p:nvPr/>
      </p:nvGrpSpPr>
      <p:grpSpPr>
        <a:xfrm>
          <a:off x="0" y="0"/>
          <a:ext cx="0" cy="0"/>
          <a:chOff x="0" y="0"/>
          <a:chExt cx="0" cy="0"/>
        </a:xfrm>
      </p:grpSpPr>
      <p:pic>
        <p:nvPicPr>
          <p:cNvPr id="1378" name="Google Shape;1609;p109" descr="Google Shape;1609;p109"/>
          <p:cNvPicPr>
            <a:picLocks noChangeAspect="1"/>
          </p:cNvPicPr>
          <p:nvPr/>
        </p:nvPicPr>
        <p:blipFill>
          <a:blip r:embed="rId2">
            <a:extLst/>
          </a:blip>
          <a:stretch>
            <a:fillRect/>
          </a:stretch>
        </p:blipFill>
        <p:spPr>
          <a:xfrm>
            <a:off x="0" y="0"/>
            <a:ext cx="9144004" cy="5143502"/>
          </a:xfrm>
          <a:prstGeom prst="rect">
            <a:avLst/>
          </a:prstGeom>
          <a:ln w="12700">
            <a:miter lim="400000"/>
          </a:ln>
        </p:spPr>
      </p:pic>
      <p:pic>
        <p:nvPicPr>
          <p:cNvPr id="1379" name="Google Shape;1610;p109" descr="Google Shape;1610;p109"/>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80" name="Google Shape;1611;p109"/>
          <p:cNvSpPr txBox="1"/>
          <p:nvPr>
            <p:ph type="ctrTitle"/>
          </p:nvPr>
        </p:nvSpPr>
        <p:spPr>
          <a:xfrm>
            <a:off x="1061299" y="4715250"/>
            <a:ext cx="7082702" cy="158701"/>
          </a:xfrm>
          <a:prstGeom prst="rect">
            <a:avLst/>
          </a:prstGeom>
        </p:spPr>
        <p:txBody>
          <a:bodyPr lIns="0" tIns="0" rIns="0" bIns="0"/>
          <a:lstStyle>
            <a:lvl1pPr algn="l" defTabSz="795527">
              <a:defRPr sz="957">
                <a:solidFill>
                  <a:srgbClr val="F4F0E0"/>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381" name="Google Shape;1612;p109"/>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382" name="Google Shape;1613;p109"/>
          <p:cNvSpPr txBox="1"/>
          <p:nvPr>
            <p:ph type="sldNum" sz="quarter" idx="4294967295"/>
          </p:nvPr>
        </p:nvSpPr>
        <p:spPr>
          <a:xfrm>
            <a:off x="8147434" y="4646000"/>
            <a:ext cx="3038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
        <p:nvSpPr>
          <p:cNvPr id="1383" name="Google Shape;1614;p109"/>
          <p:cNvSpPr txBox="1"/>
          <p:nvPr/>
        </p:nvSpPr>
        <p:spPr>
          <a:xfrm>
            <a:off x="795514"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84" name="Google Shape;1615;p109"/>
          <p:cNvSpPr txBox="1"/>
          <p:nvPr/>
        </p:nvSpPr>
        <p:spPr>
          <a:xfrm>
            <a:off x="698500" y="1076651"/>
            <a:ext cx="7570049" cy="292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862">
                <a:solidFill>
                  <a:srgbClr val="F4F0E0"/>
                </a:solidFill>
                <a:latin typeface="Space Grotesk Light Regular"/>
                <a:ea typeface="Space Grotesk Light Regular"/>
                <a:cs typeface="Space Grotesk Light Regular"/>
                <a:sym typeface="Space Grotesk Light Regular"/>
              </a:defRPr>
            </a:lvl1pPr>
          </a:lstStyle>
          <a:p>
            <a:pPr/>
            <a:r>
              <a:t>Add short description</a:t>
            </a:r>
          </a:p>
        </p:txBody>
      </p:sp>
      <p:sp>
        <p:nvSpPr>
          <p:cNvPr id="1385" name="Google Shape;1616;p109"/>
          <p:cNvSpPr txBox="1"/>
          <p:nvPr/>
        </p:nvSpPr>
        <p:spPr>
          <a:xfrm>
            <a:off x="698500" y="466174"/>
            <a:ext cx="7570049" cy="569402"/>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86" name="Google Shape;1617;p109"/>
          <p:cNvSpPr txBox="1"/>
          <p:nvPr/>
        </p:nvSpPr>
        <p:spPr>
          <a:xfrm>
            <a:off x="795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87" name="Google Shape;1618;p109"/>
          <p:cNvSpPr txBox="1"/>
          <p:nvPr/>
        </p:nvSpPr>
        <p:spPr>
          <a:xfrm>
            <a:off x="795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88" name="Google Shape;1619;p109"/>
          <p:cNvSpPr txBox="1"/>
          <p:nvPr/>
        </p:nvSpPr>
        <p:spPr>
          <a:xfrm>
            <a:off x="6070189"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89" name="Google Shape;1620;p109"/>
          <p:cNvSpPr txBox="1"/>
          <p:nvPr/>
        </p:nvSpPr>
        <p:spPr>
          <a:xfrm>
            <a:off x="6070196"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90" name="Google Shape;1621;p109"/>
          <p:cNvSpPr txBox="1"/>
          <p:nvPr/>
        </p:nvSpPr>
        <p:spPr>
          <a:xfrm>
            <a:off x="6070196"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
        <p:nvSpPr>
          <p:cNvPr id="1391" name="Google Shape;1622;p109"/>
          <p:cNvSpPr txBox="1"/>
          <p:nvPr/>
        </p:nvSpPr>
        <p:spPr>
          <a:xfrm>
            <a:off x="3423513" y="1710702"/>
            <a:ext cx="2286151" cy="577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86968">
              <a:defRPr sz="3589">
                <a:solidFill>
                  <a:srgbClr val="51DA4B"/>
                </a:solidFill>
                <a:latin typeface="Space Grotesk Light Medium"/>
                <a:ea typeface="Space Grotesk Light Medium"/>
                <a:cs typeface="Space Grotesk Light Medium"/>
                <a:sym typeface="Space Grotesk Light Medium"/>
              </a:defRPr>
            </a:lvl1pPr>
          </a:lstStyle>
          <a:p>
            <a:pPr/>
            <a:r>
              <a:t>000</a:t>
            </a:r>
          </a:p>
        </p:txBody>
      </p:sp>
      <p:sp>
        <p:nvSpPr>
          <p:cNvPr id="1392" name="Google Shape;1623;p109"/>
          <p:cNvSpPr txBox="1"/>
          <p:nvPr/>
        </p:nvSpPr>
        <p:spPr>
          <a:xfrm>
            <a:off x="3423520" y="2440902"/>
            <a:ext cx="2286151" cy="323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59536">
              <a:defRPr sz="1974">
                <a:solidFill>
                  <a:srgbClr val="F4F0E0"/>
                </a:solidFill>
                <a:latin typeface="Space Grotesk Light Medium"/>
                <a:ea typeface="Space Grotesk Light Medium"/>
                <a:cs typeface="Space Grotesk Light Medium"/>
                <a:sym typeface="Space Grotesk Light Medium"/>
              </a:defRPr>
            </a:lvl1pPr>
          </a:lstStyle>
          <a:p>
            <a:pPr/>
            <a:r>
              <a:t>Title goes here</a:t>
            </a:r>
          </a:p>
        </p:txBody>
      </p:sp>
      <p:sp>
        <p:nvSpPr>
          <p:cNvPr id="1393" name="Google Shape;1624;p109"/>
          <p:cNvSpPr txBox="1"/>
          <p:nvPr/>
        </p:nvSpPr>
        <p:spPr>
          <a:xfrm>
            <a:off x="3423520" y="2859552"/>
            <a:ext cx="2286151" cy="69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96111">
              <a:defRPr sz="1470">
                <a:solidFill>
                  <a:srgbClr val="F4F0E0"/>
                </a:solidFill>
                <a:latin typeface="Space Grotesk Light Regular"/>
                <a:ea typeface="Space Grotesk Light Regular"/>
                <a:cs typeface="Space Grotesk Light Regular"/>
                <a:sym typeface="Space Grotesk Light Regular"/>
              </a:defRPr>
            </a:lvl1pPr>
          </a:lstStyle>
          <a:p>
            <a:pPr/>
            <a:r>
              <a:t>Lorem ipsum dolor sit amet consectetur. Sed tellus blandit enim.</a:t>
            </a:r>
          </a:p>
        </p:txBody>
      </p:sp>
    </p:spTree>
  </p:cSld>
  <p:clrMapOvr>
    <a:masterClrMapping/>
  </p:clrMapOvr>
  <p:transition xmlns:p14="http://schemas.microsoft.com/office/powerpoint/2010/main" spd="med" advClick="1"/>
</p:sld>
</file>

<file path=ppt/slides/slide9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1DA4B"/>
        </a:solidFill>
      </p:bgPr>
    </p:bg>
    <p:spTree>
      <p:nvGrpSpPr>
        <p:cNvPr id="1" name=""/>
        <p:cNvGrpSpPr/>
        <p:nvPr/>
      </p:nvGrpSpPr>
      <p:grpSpPr>
        <a:xfrm>
          <a:off x="0" y="0"/>
          <a:ext cx="0" cy="0"/>
          <a:chOff x="0" y="0"/>
          <a:chExt cx="0" cy="0"/>
        </a:xfrm>
      </p:grpSpPr>
      <p:pic>
        <p:nvPicPr>
          <p:cNvPr id="1395" name="Google Shape;1629;p110" descr="Google Shape;1629;p110"/>
          <p:cNvPicPr>
            <a:picLocks noChangeAspect="1"/>
          </p:cNvPicPr>
          <p:nvPr/>
        </p:nvPicPr>
        <p:blipFill>
          <a:blip r:embed="rId2">
            <a:extLst/>
          </a:blip>
          <a:stretch>
            <a:fillRect/>
          </a:stretch>
        </p:blipFill>
        <p:spPr>
          <a:xfrm>
            <a:off x="0" y="0"/>
            <a:ext cx="9144004" cy="5143502"/>
          </a:xfrm>
          <a:prstGeom prst="rect">
            <a:avLst/>
          </a:prstGeom>
          <a:ln w="12700">
            <a:miter lim="400000"/>
          </a:ln>
        </p:spPr>
      </p:pic>
      <p:sp>
        <p:nvSpPr>
          <p:cNvPr id="1396" name="Google Shape;1630;p110"/>
          <p:cNvSpPr txBox="1"/>
          <p:nvPr>
            <p:ph type="ctrTitle"/>
          </p:nvPr>
        </p:nvSpPr>
        <p:spPr>
          <a:xfrm>
            <a:off x="695238" y="1056439"/>
            <a:ext cx="7752899" cy="569402"/>
          </a:xfrm>
          <a:prstGeom prst="rect">
            <a:avLst/>
          </a:prstGeom>
        </p:spPr>
        <p:txBody>
          <a:bodyPr lIns="0" tIns="0" rIns="0" bIns="0"/>
          <a:lstStyle>
            <a:lvl1pPr algn="l" defTabSz="886968">
              <a:defRPr sz="3589">
                <a:solidFill>
                  <a:srgbClr val="1C1C1C"/>
                </a:solidFill>
                <a:latin typeface="Space Grotesk Light Medium"/>
                <a:ea typeface="Space Grotesk Light Medium"/>
                <a:cs typeface="Space Grotesk Light Medium"/>
                <a:sym typeface="Space Grotesk Light Medium"/>
              </a:defRPr>
            </a:lvl1pPr>
          </a:lstStyle>
          <a:p>
            <a:pPr/>
            <a:r>
              <a:t>Title goes here</a:t>
            </a:r>
          </a:p>
        </p:txBody>
      </p:sp>
      <p:sp>
        <p:nvSpPr>
          <p:cNvPr id="1397" name="Google Shape;1631;p110"/>
          <p:cNvSpPr txBox="1"/>
          <p:nvPr/>
        </p:nvSpPr>
        <p:spPr>
          <a:xfrm>
            <a:off x="695850" y="1778243"/>
            <a:ext cx="7661475" cy="230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868680">
              <a:defRPr sz="2375">
                <a:latin typeface="Space Grotesk Light Regular"/>
                <a:ea typeface="Space Grotesk Light Regular"/>
                <a:cs typeface="Space Grotesk Light Regular"/>
                <a:sym typeface="Space Grotesk Light Regular"/>
              </a:defRPr>
            </a:lvl1pPr>
          </a:lstStyle>
          <a:p>
            <a:pPr/>
            <a:r>
              <a:t>Lorem ipsum dolor sit amet consectetur. Sed tellus blandit enim pretium sit massa auctor malesuada.Leo nulla aliquam ac dignissim tellus. Fermentum nibh volutpat turpis tellus etiam. Pretium fermentum semper amet orci mauris ultricies hendrerit in.</a:t>
            </a:r>
          </a:p>
        </p:txBody>
      </p:sp>
      <p:pic>
        <p:nvPicPr>
          <p:cNvPr id="1398" name="Google Shape;1632;p110" descr="Google Shape;1632;p110"/>
          <p:cNvPicPr>
            <a:picLocks noChangeAspect="1"/>
          </p:cNvPicPr>
          <p:nvPr/>
        </p:nvPicPr>
        <p:blipFill>
          <a:blip r:embed="rId3">
            <a:extLst/>
          </a:blip>
          <a:stretch>
            <a:fillRect/>
          </a:stretch>
        </p:blipFill>
        <p:spPr>
          <a:xfrm>
            <a:off x="701949" y="4663525"/>
            <a:ext cx="274076" cy="274076"/>
          </a:xfrm>
          <a:prstGeom prst="rect">
            <a:avLst/>
          </a:prstGeom>
          <a:ln w="12700">
            <a:miter lim="400000"/>
          </a:ln>
        </p:spPr>
      </p:pic>
      <p:sp>
        <p:nvSpPr>
          <p:cNvPr id="1399" name="Google Shape;1633;p110"/>
          <p:cNvSpPr txBox="1"/>
          <p:nvPr/>
        </p:nvSpPr>
        <p:spPr>
          <a:xfrm>
            <a:off x="1061299" y="4715250"/>
            <a:ext cx="7082702" cy="168276"/>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lvl1pPr defTabSz="795527">
              <a:defRPr sz="957">
                <a:solidFill>
                  <a:srgbClr val="1C1C1C"/>
                </a:solidFill>
                <a:latin typeface="Space Grotesk Light Medium"/>
                <a:ea typeface="Space Grotesk Light Medium"/>
                <a:cs typeface="Space Grotesk Light Medium"/>
                <a:sym typeface="Space Grotesk Light Medium"/>
              </a:defRPr>
            </a:lvl1pPr>
          </a:lstStyle>
          <a:p>
            <a:pPr/>
            <a:r>
              <a:t>Hacktoberfest: Section title goes here</a:t>
            </a:r>
          </a:p>
        </p:txBody>
      </p:sp>
      <p:sp>
        <p:nvSpPr>
          <p:cNvPr id="1400" name="Google Shape;1634;p110"/>
          <p:cNvSpPr/>
          <p:nvPr/>
        </p:nvSpPr>
        <p:spPr>
          <a:xfrm>
            <a:off x="8143950" y="4633924"/>
            <a:ext cx="310801" cy="321301"/>
          </a:xfrm>
          <a:prstGeom prst="ellipse">
            <a:avLst/>
          </a:prstGeom>
          <a:solidFill>
            <a:srgbClr val="FF8BFF"/>
          </a:solidFill>
          <a:ln w="12700">
            <a:miter lim="400000"/>
          </a:ln>
        </p:spPr>
        <p:txBody>
          <a:bodyPr lIns="0" tIns="0" rIns="0" bIns="0" anchor="ctr"/>
          <a:lstStyle/>
          <a:p>
            <a:pPr algn="ctr">
              <a:defRPr>
                <a:solidFill>
                  <a:srgbClr val="FF00FF"/>
                </a:solidFill>
              </a:defRPr>
            </a:pPr>
          </a:p>
        </p:txBody>
      </p:sp>
      <p:sp>
        <p:nvSpPr>
          <p:cNvPr id="1401" name="Google Shape;1635;p110"/>
          <p:cNvSpPr txBox="1"/>
          <p:nvPr>
            <p:ph type="sldNum" sz="quarter" idx="4294967295"/>
          </p:nvPr>
        </p:nvSpPr>
        <p:spPr>
          <a:xfrm>
            <a:off x="8146634" y="4646000"/>
            <a:ext cx="305432" cy="297151"/>
          </a:xfrm>
          <a:prstGeom prst="rect">
            <a:avLst/>
          </a:prstGeom>
          <a:extLst>
            <a:ext uri="{C572A759-6A51-4108-AA02-DFA0A04FC94B}">
              <ma14:wrappingTextBoxFlag xmlns:ma14="http://schemas.microsoft.com/office/mac/drawingml/2011/main" val="1"/>
            </a:ext>
          </a:extLst>
        </p:spPr>
        <p:txBody>
          <a:bodyPr>
            <a:spAutoFit/>
          </a:bodyPr>
          <a:lstStyle>
            <a:lvl1pPr algn="ctr">
              <a:defRPr sz="700">
                <a:solidFill>
                  <a:srgbClr val="1C1C1C"/>
                </a:solidFill>
                <a:latin typeface="Space Grotesk Light Bold"/>
                <a:ea typeface="Space Grotesk Light Bold"/>
                <a:cs typeface="Space Grotesk Light Bold"/>
                <a:sym typeface="Space Grotesk Light Bold"/>
              </a:defRPr>
            </a:lvl1p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4285F4"/>
      </a:accent1>
      <a:accent2>
        <a:srgbClr val="212121"/>
      </a:accent2>
      <a:accent3>
        <a:srgbClr val="78909C"/>
      </a:accent3>
      <a:accent4>
        <a:srgbClr val="FFAB40"/>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